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16c8b8fe1c46d3" /><Relationship Type="http://schemas.openxmlformats.org/officeDocument/2006/relationships/extended-properties" Target="/docProps/app.xml" Id="Rb210003ede7543a1" /><Relationship Type="http://schemas.openxmlformats.org/officeDocument/2006/relationships/officeDocument" Target="/ppt/presentation.xml" Id="R97ccd34c3f6b43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2fcd218bc5d46aa"/>
  </p:sldMasterIdLst>
  <p:notesMasterIdLst>
    <p:notesMasterId xmlns:r="http://schemas.openxmlformats.org/officeDocument/2006/relationships" r:id="R7a908403452f4d4f"/>
  </p:notesMasterIdLst>
  <p:sldIdLst>
    <p:sldId xmlns:r="http://schemas.openxmlformats.org/officeDocument/2006/relationships" id="256" r:id="R2f1ddb1ac9cf4bf6"/>
    <p:sldId xmlns:r="http://schemas.openxmlformats.org/officeDocument/2006/relationships" id="257" r:id="R484507f4abf74012"/>
    <p:sldId xmlns:r="http://schemas.openxmlformats.org/officeDocument/2006/relationships" id="258" r:id="Rfc8292748cbb4f7f"/>
    <p:sldId xmlns:r="http://schemas.openxmlformats.org/officeDocument/2006/relationships" id="259" r:id="Rcef6f7c51ebc46b3"/>
    <p:sldId xmlns:r="http://schemas.openxmlformats.org/officeDocument/2006/relationships" id="260" r:id="Ra61450cedaa144be"/>
    <p:sldId xmlns:r="http://schemas.openxmlformats.org/officeDocument/2006/relationships" id="261" r:id="Rc9bab5dc1bbf46c8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c49a45d57b4f84" /><Relationship Type="http://schemas.openxmlformats.org/officeDocument/2006/relationships/slideMaster" Target="/ppt/slideMasters/slideMaster1.xml" Id="R52fcd218bc5d46aa" /><Relationship Type="http://schemas.openxmlformats.org/officeDocument/2006/relationships/notesMaster" Target="/ppt/notesMasters/notesMaster1.xml" Id="R7a908403452f4d4f" /><Relationship Type="http://schemas.openxmlformats.org/officeDocument/2006/relationships/presProps" Target="/ppt/presProps.xml" Id="Rfa08de1d59ff496a" /><Relationship Type="http://schemas.openxmlformats.org/officeDocument/2006/relationships/tableStyles" Target="/ppt/tableStyles.xml" Id="R31b21d2e44214af0" /><Relationship Type="http://schemas.openxmlformats.org/officeDocument/2006/relationships/slide" Target="/ppt/slides/slide1.xml" Id="R2f1ddb1ac9cf4bf6" /><Relationship Type="http://schemas.openxmlformats.org/officeDocument/2006/relationships/slide" Target="/ppt/slides/slide2.xml" Id="R484507f4abf74012" /><Relationship Type="http://schemas.openxmlformats.org/officeDocument/2006/relationships/slide" Target="/ppt/slides/slide3.xml" Id="Rfc8292748cbb4f7f" /><Relationship Type="http://schemas.openxmlformats.org/officeDocument/2006/relationships/slide" Target="/ppt/slides/slide4.xml" Id="Rcef6f7c51ebc46b3" /><Relationship Type="http://schemas.openxmlformats.org/officeDocument/2006/relationships/slide" Target="/ppt/slides/slide5.xml" Id="Ra61450cedaa144be" /><Relationship Type="http://schemas.openxmlformats.org/officeDocument/2006/relationships/slide" Target="/ppt/slides/slide6.xml" Id="Rc9bab5dc1bbf46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623bb014a3e45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2810eb04f14c85" /><Relationship Type="http://schemas.openxmlformats.org/officeDocument/2006/relationships/notesMaster" Target="/ppt/notesMasters/notesMaster1.xml" Id="R74c0537c5ea14f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c73e1e32254dd7" /><Relationship Type="http://schemas.openxmlformats.org/officeDocument/2006/relationships/notesMaster" Target="/ppt/notesMasters/notesMaster1.xml" Id="Rdb65bb91ee5c4c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51ed5a49bc74fae" /><Relationship Type="http://schemas.openxmlformats.org/officeDocument/2006/relationships/notesMaster" Target="/ppt/notesMasters/notesMaster1.xml" Id="R03e863d8807f44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e2a3ba337847b1" /><Relationship Type="http://schemas.openxmlformats.org/officeDocument/2006/relationships/notesMaster" Target="/ppt/notesMasters/notesMaster1.xml" Id="Rd7b012303fc645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dfe188a6d547d7" /><Relationship Type="http://schemas.openxmlformats.org/officeDocument/2006/relationships/notesMaster" Target="/ppt/notesMasters/notesMaster1.xml" Id="R787d2baeb2b84e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4c9ec90b864fae" /><Relationship Type="http://schemas.openxmlformats.org/officeDocument/2006/relationships/notesMaster" Target="/ppt/notesMasters/notesMaster1.xml" Id="Rb9e8e6f3614949c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Zones drukken verantwoordelijkheid en gegevensstatus uit. Hun beveiliging vraagt eigen ontwerp en bewijs.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Logische diensten zijn geen gekozen softwareproducten. Inhoudelijk eigenaarschap blijft expliciet.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Label het soort relatie. Catalogisering en datalevering hebben verschillende betekenis.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Een eis zonder normbron blijft een voorstel. Een niet uitgevoerde proef blijft open.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Platformacceptatie volgt pas na toetsing van kritische eisen en expliciet besluit.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7c0bcb8ce241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fe1f9c3ea834901" /><Relationship Type="http://schemas.openxmlformats.org/officeDocument/2006/relationships/slideLayout" Target="/ppt/slideLayouts/slideLayout1.xml" Id="Raf8009a5097943c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8009a5097943c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22ff4aec8432c" /><Relationship Type="http://schemas.openxmlformats.org/officeDocument/2006/relationships/notesSlide" Target="/ppt/notesSlides/notesSlide1.xml" Id="R559e770fbc624c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cab5ef10e542df" /><Relationship Type="http://schemas.openxmlformats.org/officeDocument/2006/relationships/notesSlide" Target="/ppt/notesSlides/notesSlide2.xml" Id="R8c2b10695cc745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5c0dbb0e474562" /><Relationship Type="http://schemas.openxmlformats.org/officeDocument/2006/relationships/notesSlide" Target="/ppt/notesSlides/notesSlide3.xml" Id="R36cc23ef2d8949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65ae8e5b9e4475" /><Relationship Type="http://schemas.openxmlformats.org/officeDocument/2006/relationships/notesSlide" Target="/ppt/notesSlides/notesSlide4.xml" Id="R4f6bc72735cd494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e53ba682ec451a" /><Relationship Type="http://schemas.openxmlformats.org/officeDocument/2006/relationships/notesSlide" Target="/ppt/notesSlides/notesSlide5.xml" Id="R1a4fa76c33d848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198583bd3543bc" /><Relationship Type="http://schemas.openxmlformats.org/officeDocument/2006/relationships/notesSlide" Target="/ppt/notesSlides/notesSlide6.xml" Id="R4dea88796a4e4e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879AD1-F1A3-44E6-9CCF-6D02218D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Platformcontext en zones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60465A-4DA7-4ADF-B29E-DD96CAD7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DBBAAC-A452-474C-B894-426CC984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[Ontvangstdienst]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[zone]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C928E-9D8F-4862-A0B6-AF84AE996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[Validatiedienst]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[zone]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9097F-4216-4632-A6C3-FE536607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[Gebruiksdienst]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[zone]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DC04A3-B0BA-4C5E-BE14-8C2E6D7B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[Hersteldienst]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[rol]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0A3AB-B014-4518-8E25-B15479FF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[Metadatadienst]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[rol]</a:t>
            </a:r>
          </a:p>
        </p:txBody>
      </p:sp>
      <p:cxnSp>
        <p:nvCxnSpPr>
          <p:cNvPr id="28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562350" y="2085975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9277350" y="2085975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4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9277350" y="2085975"/>
            <a:ext cx="2762250" cy="10953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1" name=""/>
          <p:cNvCxnSpPr>
            <a:stCxn xmlns:a="http://schemas.openxmlformats.org/drawingml/2006/main" id="7" idx="0"/>
            <a:endCxn xmlns:a="http://schemas.openxmlformats.org/drawingml/2006/main" id="3" idx="2"/>
          </p:cNvCxnSpPr>
          <p:nvPr/>
        </p:nvCxnSpPr>
        <p:spPr>
          <a:xfrm xmlns:a="http://schemas.openxmlformats.org/drawingml/2006/main" flipV="1">
            <a:off x="2085975" y="2457450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2" name=""/>
          <p:cNvCxnSpPr>
            <a:stCxn xmlns:a="http://schemas.openxmlformats.org/drawingml/2006/main" id="7" idx="0"/>
            <a:endCxn xmlns:a="http://schemas.openxmlformats.org/drawingml/2006/main" id="5" idx="2"/>
          </p:cNvCxnSpPr>
          <p:nvPr/>
        </p:nvCxnSpPr>
        <p:spPr>
          <a:xfrm xmlns:a="http://schemas.openxmlformats.org/drawingml/2006/main" flipV="1">
            <a:off x="2085975" y="2457450"/>
            <a:ext cx="11430000" cy="3524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1F526C-4083-40B9-B11E-359510156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1–2 gegevens / 2–3 geaccepteerd / 2–4 afgewezen / 5–1 metadata / 5–3 metadata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F9F415-6B3A-44DD-8725-738341EA4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965352-6144-4D79-B466-FCAF6827C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DF966-5324-42DF-AE37-722A1EB6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91013C-394F-48BC-8218-2ACDD46C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1F35C0-2D8B-4558-B9DA-23E74819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9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PA / model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[id, versie, peildatum, auteur, 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Gebruik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[afnemer, uitkomst, prioriteit en scope]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Z-01 Ontvangst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[afbakening en toegestane handelingen]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Z-02 Publicatie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[afbakening en toegang voor afnemers]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 / contract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[bronhouder, CT-versie, bronmodel]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Buiten scope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[fysieke keuzes en benodigde overdracht]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C488E2-B9BD-44F9-80A2-90F4B0A8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1 van 6</a:t>
            </a:r>
          </a:p>
        </p:txBody>
      </p:sp>
    </p:spTree>
    <p:extLst>
      <p:ext uri="{BB962C8B-B14F-4D97-AF65-F5344CB8AC3E}">
        <p14:creationId xmlns:p14="http://schemas.microsoft.com/office/powerpoint/2010/main" val="19194265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45FA8C-2ED2-4A0D-BE36-9B76BEAF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Logische diensten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52D83-D483-4972-9638-C608CB13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27DE18-CC0A-4E6F-80E6-D991B36D9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Logische diensten zijn geen gekozen softwareproducten. Inhoudelijk eigenaarschap blijft expliciet.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SV-01 Ontvangst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[input, output, eigenaar, afnemer]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SV-02 Validatie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[input, output, eigenaar, afnemer]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SV-03 Werkvoorraad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[input, output, eigenaar, afnemer]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SV-04 Herstelregistratie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[input, output, eigenaar, afnemer]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SV-05 Catalogus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[input, output, eigenaar, afnemer]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Exploitatie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[eigenaar per dienst, bereikbaarheid, mandaatstatus]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16EB0B-A800-42C9-B6B4-F23313F7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298110-75DE-45E4-9435-162108F48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2 van 6</a:t>
            </a:r>
          </a:p>
        </p:txBody>
      </p:sp>
    </p:spTree>
    <p:extLst>
      <p:ext uri="{BB962C8B-B14F-4D97-AF65-F5344CB8AC3E}">
        <p14:creationId xmlns:p14="http://schemas.microsoft.com/office/powerpoint/2010/main" val="18149140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00B6BC-8E59-46E9-A01E-45615607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Afhankelijkheden en controls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FE35A2-053D-44F6-BA5A-A461C378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8F7E70-2CB3-4185-8CD1-DF85391F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Label het soort relatie. Catalogisering en datalevering hebben verschillende betekenis.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DP-01 Gegevens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[van, naar, object, contract, conditie]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DP-02 Publicatie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[acceptatiegrens en verantwoordelijkheid]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DP-03 Afwijzing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[uitzonderingspad, eigenaar en terugkoppeling]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DP-04 Metadata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[beheerrelatie, versie en eigenaar]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Toegang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[doel, autorisatie, toetsing en eigenaar]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Lifecycle / kwaliteit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[bron, regel, locatie en open vraag]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28FC3-12C8-47DB-BB37-77A39F1EF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46D28D-B3E5-4BB8-A7B0-93D9EB93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3 van 6</a:t>
            </a:r>
          </a:p>
        </p:txBody>
      </p:sp>
    </p:spTree>
    <p:extLst>
      <p:ext uri="{BB962C8B-B14F-4D97-AF65-F5344CB8AC3E}">
        <p14:creationId xmlns:p14="http://schemas.microsoft.com/office/powerpoint/2010/main" val="14442876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9955F-BACA-44C7-AB36-723E0F9C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Eisen en verificatie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6465D8-1C05-4C0E-9D32-4456CB84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C62F8-AB44-48D3-890A-53C8EA50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eis zonder normbron blijft een voorstel. Een niet uitgevoerde proef blijft open.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NR-01 Actualiteit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[scenario, meetpunt, normstatus, 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NR-02 Compleetheid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[vereiste, eigenaar en verificatie]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NR-03 Herstel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[hersteldoel, verliesgrens, eigenaar en 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NR-04 Toegang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[bevoegd gebruik, beperking, test]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NR-05 Observatie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[signaal, verantwoordelijke en actie]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Kosten / capaciteit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[scope, raming, aannames en besluit]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89185-F017-4725-9869-F7EEEA38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959389-AE3A-46FC-87E1-3EFFF03D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4 van 6</a:t>
            </a:r>
          </a:p>
        </p:txBody>
      </p:sp>
    </p:spTree>
    <p:extLst>
      <p:ext uri="{BB962C8B-B14F-4D97-AF65-F5344CB8AC3E}">
        <p14:creationId xmlns:p14="http://schemas.microsoft.com/office/powerpoint/2010/main" val="2209002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4E1A70-0469-4A48-961D-4B8143C5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Ontwerpkeuze en overdracht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BA3EBF-FF97-466B-AEFF-B5F33B05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E24C1E-6BCE-4220-A75F-0FB6FCFE6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Platformacceptatie volgt pas na toetsing van kritische eisen en expliciet besluit.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DD-PA-01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[besluit, alternatief, rationale, 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Onderbouwing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[inputbewijs, beperkingen en verificatie]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IS-PA-01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[onbekend, impact, rol en actie]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IS-PA-02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[onbekend, impact, rol en actie]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Technische overdracht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[ontvanger, scope, pakket en acceptatie]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Wijziging / review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[trigger, betrokken modellen en besluit]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7BD24E-B072-4955-A479-B5036F0E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7A507D-D1E4-4824-B908-14F97ABB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5 van 6</a:t>
            </a:r>
          </a:p>
        </p:txBody>
      </p:sp>
    </p:spTree>
    <p:extLst>
      <p:ext uri="{BB962C8B-B14F-4D97-AF65-F5344CB8AC3E}">
        <p14:creationId xmlns:p14="http://schemas.microsoft.com/office/powerpoint/2010/main" val="18006823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97001-BBF5-4C77-B2BB-5D8D12F64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BD9FA0-4216-40E7-9B4B-53E5E0F9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EBAA43-6F9C-4DFC-BD96-B3A9BC2D2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[relevante input, versie en open punt]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[inputproducten en reden van koppeling]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[rol, datum, scope en bevindingen]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[ontwerpstatus, blockers, volgende actie]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1A367-C3AC-491C-BFF8-0D96BDC8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3AD2BB-ED6E-4A76-816C-E41FD94E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6 van 6</a:t>
            </a:r>
          </a:p>
        </p:txBody>
      </p:sp>
    </p:spTree>
    <p:extLst>
      <p:ext uri="{BB962C8B-B14F-4D97-AF65-F5344CB8AC3E}">
        <p14:creationId xmlns:p14="http://schemas.microsoft.com/office/powerpoint/2010/main" val="5281873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2026-09-20T07:34:41.9830000Z</dcterms:created>
  <dcterms:modified xsi:type="dcterms:W3CDTF">2026-09-20T07:34:41.9830000Z</dcterms:modified>
</coreProperties>
</file>