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Lifecyclekaart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1 · toestanden en voorwaardelijke overgangen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Fictief voorbeeld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ST-01</a:t>
            </a:r>
            <a:br/>
            <a:r>
              <a:t>Ontvangen/gemaakt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7744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ST-02</a:t>
            </a:r>
            <a:br/>
            <a:r>
              <a:t>Actief</a:t>
            </a:r>
            <a:br/>
            <a:r>
              <a:t>DLC-01: beoogd actief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ST-03</a:t>
            </a:r>
            <a:br/>
            <a:r>
              <a:t>Niet-actief bewaard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ST-04</a:t>
            </a:r>
            <a:br/>
            <a:r>
              <a:t>Gearchiveerd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ST-05</a:t>
            </a:r>
            <a:br/>
            <a:r>
              <a:t>Verwijdering in uitvoering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14984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ST-06</a:t>
            </a:r>
            <a:br/>
            <a:r>
              <a:t>Verwijderd binnen scope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011680" y="2537460"/>
            <a:ext cx="36576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1168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886200" y="2537460"/>
            <a:ext cx="41148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0906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806440" y="2537460"/>
            <a:ext cx="41148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2930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806440" y="2537460"/>
            <a:ext cx="242316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3514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726680" y="2537460"/>
            <a:ext cx="50292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79526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738360" y="2537460"/>
            <a:ext cx="41148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6122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977639"/>
            <a:ext cx="107899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300" b="0">
                <a:solidFill>
                  <a:srgbClr val="191F24"/>
                </a:solidFill>
              </a:defRPr>
            </a:pPr>
            <a:r>
              <a:t>ST-04 is optioneel. Gebruik/delen zijn activiteiten binnen voorwaarden. Een getekende route bewijst niet dat de overgang is toegestaan of uitgevoerd. Fictief: archiveringsroute en beleidsbasis zijn nog te valideren (U-01).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1234440"/>
            <a:ext cx="107899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200" b="0">
                <a:solidFill>
                  <a:srgbClr val="191F24"/>
                </a:solidFill>
              </a:defRPr>
            </a:pPr>
            <a:r>
              <a:t>Gegevenstype: DLC-01 Aanvraag · Domein: Aanvragen · perspectief: beoogd · peildatum: 20-09-2026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Gegevenstype en gebruik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Fictief voorbeeld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234440"/>
          <a:ext cx="110642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Invulling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Code + naam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DLC-01 Aanvraag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Betekenis / scope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Ingediend verzoek; aanvraag-id, datum, status, inhoud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Domein + entiteit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Aanvragen / Aanvraag — te valideren U-02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Perspectief + versie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Beoogd · v1.0 · 20-09-2026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Doel / noodzaak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Behandelen en informeren — te valideren U-02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Gebruik / ontvangers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Behandelen; status aan aanvrager — overige ontvangers U-03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Besluitrol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Data-eigenaar Aanvragen — voorstel U-02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Uitvoering / verificatie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Beheerrol / Data steward — voorstel U-02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Beleidsbron + versie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Ontbreekt — U-01/U-02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Bewijsstatus / issues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Fictief ontwerp · U-01 t/m U-04 OPEN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Overgangen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Fictief voorbeeld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" y="1325880"/>
          <a:ext cx="113842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74676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Code / route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Gebeurtenis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Voorwaarde en besluitrol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Verwacht bewijs / restpunt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T-01 ST-01→02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Aangeboden voor behandeling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Doel/toegang beoordeeld; U-02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Aanvaardingsbesluit ontbreekt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T-02 ST-02→03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Reguliere behandeling beëindigd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Resterende noodzaak + bewaarregel; U-01/U-02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Trigger/regel/bron ontbreken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T-03 ST-03→04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Archivering ter beoordeling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Alleen bij toepasselijk besluit; U-01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Archiveringsbesluit ontbreekt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T-04 ST-01/02/03/04→05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Verwijderaanleiding beoordeeld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Scope/verplichtingen/uitzonderingen; U-01/U-03/U-04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Uitvoeringsopdracht ontbreekt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T-05 ST-05→06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Uitvoering ter controle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Bewijs voor alle scopeonderdelen; U-03/U-04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Geen voltooiingsclaim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943600"/>
            <a:ext cx="1097280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Een gebeurtenis is nooit op zichzelf voldoende toestemming.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Bewaren en beëindigen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Fictief voorbeeld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6424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50292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Invulling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Startgebeurtenis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Beëindiging reguliere behandeling — toepasselijke trigger U-01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Duur / beslisregel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Te valideren — U-01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Bron / versie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Niet beschikbaar — U-01/U-02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Archiveringsroute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Niet vastgesteld; ST-04 optioneel — U-01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Blokkade / uitzondering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Niet vastgesteld — U-04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Verwijderingsscope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DLC-01 + onderzochte kopieën; inventarisatie U-03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Uitvoeringsverantwoordelijke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Beheerrol Aanvragen — voorstel U-02/U-03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Verificatiehouder / bewijs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Data steward — voorstel; bewijs ontbreekt U-04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989320"/>
            <a:ext cx="10972800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Geen standaardduur. Een onbekende beleidsregel betekent niet: onbeperkt bewaren.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Dekkingscontrole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Fictief voorbeeld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" y="1325880"/>
          <a:ext cx="113842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74676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Scopeonderdeel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Aanwezigheid / betekenis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Verantwoordelijke / actie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Afsluitbewijs + reststatus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Primaire registratie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In scope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Exacte scope vaststellen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U-03/U-04 OPEN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Kopieën / afgeleiden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Onbekend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Lineage/dekking onderzoeken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U-03 OPEN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Back-ups / herstel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Onbekend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Afspraak voor verwijder/herstel bevestigen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U-03/U-04 OPEN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Externe ontvangers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Niet vastgesteld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Ontvangers/verantwoordelijkheden bepalen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U-03 OPEN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Verantwoordingsmetadata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Mogelijk apart nodig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Minimale bewijsmetadata beoordelen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U-01/U-04 OPEN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943600"/>
            <a:ext cx="1097280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Een eigen verwijderopdracht aan een andere partij is nog geen ontvangen bevestiging.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Beleids- en onzekerhedenregister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3 · pagina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Fictief voorbeeld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" y="1325880"/>
          <a:ext cx="113842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877824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Issue + datascope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Ontbrekend besluit/bewijs en impact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Validatierol + actie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Afsluitvoorwaarde / status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U-01 · bewaren/archiveren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Bron, trigger, duur en toepasselijkheid ontbreken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Informatiebeheer + bevoegde besluitrol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Bevestigd besluit · OPEN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U-02 · doel/rollen/model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Mandaat en modelkoppeling niet gevalideerd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Data-eigenaar + data-architect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Bevestigde rollen/afbakening · OPEN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U-03 · dekking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Kopieën/back-ups/ontvangers onbekend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Data steward + beheerders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Gecontroleerde dekkingslijst · OPEN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U-04 · uitzonderingen/bewijs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Uitvoering en bewijsvereisten ontbreken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Besluitrol + beheer + steward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Controleafspraak/bewijs · OPEN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852160"/>
            <a:ext cx="109728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Expliciet onbekend = geregistreerd hiaat, niet een gevalideerde beleidsuitkomst.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