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23da9086cde4c54" /><Relationship Type="http://schemas.openxmlformats.org/officeDocument/2006/relationships/extended-properties" Target="/docProps/app.xml" Id="R4beaf217c26a4be9" /><Relationship Type="http://schemas.openxmlformats.org/officeDocument/2006/relationships/officeDocument" Target="/ppt/presentation.xml" Id="Rae946be55b41435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47e761efc6543c2"/>
  </p:sldMasterIdLst>
  <p:notesMasterIdLst>
    <p:notesMasterId xmlns:r="http://schemas.openxmlformats.org/officeDocument/2006/relationships" r:id="R5bce06a88b4f4ff6"/>
  </p:notesMasterIdLst>
  <p:sldIdLst>
    <p:sldId xmlns:r="http://schemas.openxmlformats.org/officeDocument/2006/relationships" id="256" r:id="R81998be96a9a48fa"/>
    <p:sldId xmlns:r="http://schemas.openxmlformats.org/officeDocument/2006/relationships" id="257" r:id="R08bf3a2d57384110"/>
    <p:sldId xmlns:r="http://schemas.openxmlformats.org/officeDocument/2006/relationships" id="258" r:id="R81e6a095c091464d"/>
    <p:sldId xmlns:r="http://schemas.openxmlformats.org/officeDocument/2006/relationships" id="259" r:id="Re286786804ae45be"/>
    <p:sldId xmlns:r="http://schemas.openxmlformats.org/officeDocument/2006/relationships" id="260" r:id="Re7a2959cefa24012"/>
    <p:sldId xmlns:r="http://schemas.openxmlformats.org/officeDocument/2006/relationships" id="261" r:id="R90c489c7423240ab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03b1a26fa24489e" /><Relationship Type="http://schemas.openxmlformats.org/officeDocument/2006/relationships/slideMaster" Target="/ppt/slideMasters/slideMaster1.xml" Id="Rd47e761efc6543c2" /><Relationship Type="http://schemas.openxmlformats.org/officeDocument/2006/relationships/notesMaster" Target="/ppt/notesMasters/notesMaster1.xml" Id="R5bce06a88b4f4ff6" /><Relationship Type="http://schemas.openxmlformats.org/officeDocument/2006/relationships/presProps" Target="/ppt/presProps.xml" Id="R729a6dd29c254931" /><Relationship Type="http://schemas.openxmlformats.org/officeDocument/2006/relationships/tableStyles" Target="/ppt/tableStyles.xml" Id="R8ba6a95b9f854ccc" /><Relationship Type="http://schemas.openxmlformats.org/officeDocument/2006/relationships/slide" Target="/ppt/slides/slide1.xml" Id="R81998be96a9a48fa" /><Relationship Type="http://schemas.openxmlformats.org/officeDocument/2006/relationships/slide" Target="/ppt/slides/slide2.xml" Id="R08bf3a2d57384110" /><Relationship Type="http://schemas.openxmlformats.org/officeDocument/2006/relationships/slide" Target="/ppt/slides/slide3.xml" Id="R81e6a095c091464d" /><Relationship Type="http://schemas.openxmlformats.org/officeDocument/2006/relationships/slide" Target="/ppt/slides/slide4.xml" Id="Re286786804ae45be" /><Relationship Type="http://schemas.openxmlformats.org/officeDocument/2006/relationships/slide" Target="/ppt/slides/slide5.xml" Id="Re7a2959cefa24012" /><Relationship Type="http://schemas.openxmlformats.org/officeDocument/2006/relationships/slide" Target="/ppt/slides/slide6.xml" Id="R90c489c7423240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de4ff452623426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c80367b296a4432" /><Relationship Type="http://schemas.openxmlformats.org/officeDocument/2006/relationships/notesMaster" Target="/ppt/notesMasters/notesMaster1.xml" Id="R83e931be1d264c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d1a4038cdf84968" /><Relationship Type="http://schemas.openxmlformats.org/officeDocument/2006/relationships/notesMaster" Target="/ppt/notesMasters/notesMaster1.xml" Id="Ra0587e5e7ee149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e6930f703fc45f4" /><Relationship Type="http://schemas.openxmlformats.org/officeDocument/2006/relationships/notesMaster" Target="/ppt/notesMasters/notesMaster1.xml" Id="R3643685a023b418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3b7457b20a84e24" /><Relationship Type="http://schemas.openxmlformats.org/officeDocument/2006/relationships/notesMaster" Target="/ppt/notesMasters/notesMaster1.xml" Id="R5447e2c8e7024fb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3ec0a99686c467d" /><Relationship Type="http://schemas.openxmlformats.org/officeDocument/2006/relationships/notesMaster" Target="/ppt/notesMasters/notesMaster1.xml" Id="Re299e8f787b345a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787ce4994eb405f" /><Relationship Type="http://schemas.openxmlformats.org/officeDocument/2006/relationships/notesMaster" Target="/ppt/notesMasters/notesMaster1.xml" Id="R8476bed1da8a4f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Enterprise Integration Patterns — Idempotent Receiver https://www.enterpriseintegrationpatterns.com/patterns/messaging/IdempotentReceiver.html Samenvatting: een ontvanger kan hetzelfde bericht vaker ontvangen. Idempotentie zorgt dat herhaling hetzelfde effect heeft. Geraadpleegd 20 september 2026. De productspecificatie is een eigen EAW-uitwerking.</a:t>
            </a:r>
          </a:p>
          <a:p xmlns:a="http://schemas.openxmlformats.org/drawingml/2006/main">
            <a:r>
              <a:t>Benoem het gebruik voordat een patroon wordt gekozen. Modelstatus geeft geen leveringsgarantie.</a:t>
            </a:r>
          </a:p>
          <a:p xmlns:a="http://schemas.openxmlformats.org/drawingml/2006/main">
            <a:r>
              <a:t>QC-01 EX noemt bron, producent, afnemer, gebruik en gegevensscope.</a:t>
            </a:r>
          </a:p>
          <a:p xmlns:a="http://schemas.openxmlformats.org/drawingml/2006/main">
            <a:r>
              <a:t>QC-02 Patroonopties zijn op dezelfde criteria vergeleken, inclusief behoud van de huidige werkwijze.</a:t>
            </a:r>
          </a:p>
          <a:p xmlns:a="http://schemas.openxmlformats.org/drawingml/2006/main">
            <a:r>
              <a:t>QC-03 CT bevat betekenis, sleutel, granulariteit, versie en contracteigenaar.</a:t>
            </a:r>
          </a:p>
          <a:p xmlns:a="http://schemas.openxmlformats.org/drawingml/2006/main">
            <a:r>
              <a:t>QC-04 Volledigheid en het acceptatiemoment zijn expliciet.</a:t>
            </a:r>
          </a:p>
          <a:p xmlns:a="http://schemas.openxmlformats.org/drawingml/2006/main">
            <a:r>
              <a:t>QC-05 Duplicaten, volgorde, correcties en verwijderingen hebben beschreven gedrag.</a:t>
            </a:r>
          </a:p>
          <a:p xmlns:a="http://schemas.openxmlformats.org/drawingml/2006/main">
            <a:r>
              <a:t>QC-06 Herlevering en herstel hebben een verantwoordelijke en toetsbaar scenario.</a:t>
            </a:r>
          </a:p>
          <a:p xmlns:a="http://schemas.openxmlformats.org/drawingml/2006/main">
            <a:r>
              <a:t>QC-07 Actualiteit en beschikbaarheid hebben een bron of de status voorgesteld.</a:t>
            </a:r>
          </a:p>
          <a:p xmlns:a="http://schemas.openxmlformats.org/drawingml/2006/main">
            <a:r>
              <a:t>QC-08 Kwaliteit, lifecycle en toegangsbehoefte verwijzen naar inputmodellen of open punten.</a:t>
            </a:r>
          </a:p>
          <a:p xmlns:a="http://schemas.openxmlformats.org/drawingml/2006/main">
            <a:r>
              <a:t>QC-09 Besluitstatus en mandaat zijn onderscheiden van de gekozen voorkeursoptie.</a:t>
            </a:r>
          </a:p>
          <a:p xmlns:a="http://schemas.openxmlformats.org/drawingml/2006/main">
            <a:r>
              <a:t>QC-10 Voorbeeld, diagram en contract gebruiken dezelfde EX/CT/RF/DD-codes.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Enterprise Integration Patterns — Idempotent Receiver https://www.enterpriseintegrationpatterns.com/patterns/messaging/IdempotentReceiver.html Samenvatting: een ontvanger kan hetzelfde bericht vaker ontvangen. Idempotentie zorgt dat herhaling hetzelfde effect heeft. Geraadpleegd 20 september 2026. De productspecificatie is een eigen EAW-uitwerking.</a:t>
            </a:r>
          </a:p>
          <a:p xmlns:a="http://schemas.openxmlformats.org/drawingml/2006/main">
            <a:r>
              <a:t>Vergelijk dezelfde behoefte. Een snellere techniek is alleen nuttig als het gebruik haar vraagt.</a:t>
            </a:r>
          </a:p>
          <a:p xmlns:a="http://schemas.openxmlformats.org/drawingml/2006/main">
            <a:r>
              <a:t>QC-01 EX noemt bron, producent, afnemer, gebruik en gegevensscope.</a:t>
            </a:r>
          </a:p>
          <a:p xmlns:a="http://schemas.openxmlformats.org/drawingml/2006/main">
            <a:r>
              <a:t>QC-02 Patroonopties zijn op dezelfde criteria vergeleken, inclusief behoud van de huidige werkwijze.</a:t>
            </a:r>
          </a:p>
          <a:p xmlns:a="http://schemas.openxmlformats.org/drawingml/2006/main">
            <a:r>
              <a:t>QC-03 CT bevat betekenis, sleutel, granulariteit, versie en contracteigenaar.</a:t>
            </a:r>
          </a:p>
          <a:p xmlns:a="http://schemas.openxmlformats.org/drawingml/2006/main">
            <a:r>
              <a:t>QC-04 Volledigheid en het acceptatiemoment zijn expliciet.</a:t>
            </a:r>
          </a:p>
          <a:p xmlns:a="http://schemas.openxmlformats.org/drawingml/2006/main">
            <a:r>
              <a:t>QC-05 Duplicaten, volgorde, correcties en verwijderingen hebben beschreven gedrag.</a:t>
            </a:r>
          </a:p>
          <a:p xmlns:a="http://schemas.openxmlformats.org/drawingml/2006/main">
            <a:r>
              <a:t>QC-06 Herlevering en herstel hebben een verantwoordelijke en toetsbaar scenario.</a:t>
            </a:r>
          </a:p>
          <a:p xmlns:a="http://schemas.openxmlformats.org/drawingml/2006/main">
            <a:r>
              <a:t>QC-07 Actualiteit en beschikbaarheid hebben een bron of de status voorgesteld.</a:t>
            </a:r>
          </a:p>
          <a:p xmlns:a="http://schemas.openxmlformats.org/drawingml/2006/main">
            <a:r>
              <a:t>QC-08 Kwaliteit, lifecycle en toegangsbehoefte verwijzen naar inputmodellen of open punten.</a:t>
            </a:r>
          </a:p>
          <a:p xmlns:a="http://schemas.openxmlformats.org/drawingml/2006/main">
            <a:r>
              <a:t>QC-09 Besluitstatus en mandaat zijn onderscheiden van de gekozen voorkeursoptie.</a:t>
            </a:r>
          </a:p>
          <a:p xmlns:a="http://schemas.openxmlformats.org/drawingml/2006/main">
            <a:r>
              <a:t>QC-10 Voorbeeld, diagram en contract gebruiken dezelfde EX/CT/RF/DD-codes.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Enterprise Integration Patterns — Idempotent Receiver https://www.enterpriseintegrationpatterns.com/patterns/messaging/IdempotentReceiver.html Samenvatting: een ontvanger kan hetzelfde bericht vaker ontvangen. Idempotentie zorgt dat herhaling hetzelfde effect heeft. Geraadpleegd 20 september 2026. De productspecificatie is een eigen EAW-uitwerking.</a:t>
            </a:r>
          </a:p>
          <a:p xmlns:a="http://schemas.openxmlformats.org/drawingml/2006/main">
            <a:r>
              <a:t>Ontvangst, inhoudelijke acceptatie en verwerking krijgen ieder een eigen status.</a:t>
            </a:r>
          </a:p>
          <a:p xmlns:a="http://schemas.openxmlformats.org/drawingml/2006/main">
            <a:r>
              <a:t>QC-01 EX noemt bron, producent, afnemer, gebruik en gegevensscope.</a:t>
            </a:r>
          </a:p>
          <a:p xmlns:a="http://schemas.openxmlformats.org/drawingml/2006/main">
            <a:r>
              <a:t>QC-02 Patroonopties zijn op dezelfde criteria vergeleken, inclusief behoud van de huidige werkwijze.</a:t>
            </a:r>
          </a:p>
          <a:p xmlns:a="http://schemas.openxmlformats.org/drawingml/2006/main">
            <a:r>
              <a:t>QC-03 CT bevat betekenis, sleutel, granulariteit, versie en contracteigenaar.</a:t>
            </a:r>
          </a:p>
          <a:p xmlns:a="http://schemas.openxmlformats.org/drawingml/2006/main">
            <a:r>
              <a:t>QC-04 Volledigheid en het acceptatiemoment zijn expliciet.</a:t>
            </a:r>
          </a:p>
          <a:p xmlns:a="http://schemas.openxmlformats.org/drawingml/2006/main">
            <a:r>
              <a:t>QC-05 Duplicaten, volgorde, correcties en verwijderingen hebben beschreven gedrag.</a:t>
            </a:r>
          </a:p>
          <a:p xmlns:a="http://schemas.openxmlformats.org/drawingml/2006/main">
            <a:r>
              <a:t>QC-06 Herlevering en herstel hebben een verantwoordelijke en toetsbaar scenario.</a:t>
            </a:r>
          </a:p>
          <a:p xmlns:a="http://schemas.openxmlformats.org/drawingml/2006/main">
            <a:r>
              <a:t>QC-07 Actualiteit en beschikbaarheid hebben een bron of de status voorgesteld.</a:t>
            </a:r>
          </a:p>
          <a:p xmlns:a="http://schemas.openxmlformats.org/drawingml/2006/main">
            <a:r>
              <a:t>QC-08 Kwaliteit, lifecycle en toegangsbehoefte verwijzen naar inputmodellen of open punten.</a:t>
            </a:r>
          </a:p>
          <a:p xmlns:a="http://schemas.openxmlformats.org/drawingml/2006/main">
            <a:r>
              <a:t>QC-09 Besluitstatus en mandaat zijn onderscheiden van de gekozen voorkeursoptie.</a:t>
            </a:r>
          </a:p>
          <a:p xmlns:a="http://schemas.openxmlformats.org/drawingml/2006/main">
            <a:r>
              <a:t>QC-10 Voorbeeld, diagram en contract gebruiken dezelfde EX/CT/RF/DD-codes.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Enterprise Integration Patterns — Idempotent Receiver https://www.enterpriseintegrationpatterns.com/patterns/messaging/IdempotentReceiver.html Samenvatting: een ontvanger kan hetzelfde bericht vaker ontvangen. Idempotentie zorgt dat herhaling hetzelfde effect heeft. Geraadpleegd 20 september 2026. De productspecificatie is een eigen EAW-uitwerking.</a:t>
            </a:r>
          </a:p>
          <a:p xmlns:a="http://schemas.openxmlformats.org/drawingml/2006/main">
            <a:r>
              <a:t>Batch: complete set. Event: gebeurtenis en volgorde. Opvragen: antwoord. Replicatie: kopie en achterstand.</a:t>
            </a:r>
          </a:p>
          <a:p xmlns:a="http://schemas.openxmlformats.org/drawingml/2006/main">
            <a:r>
              <a:t>QC-01 EX noemt bron, producent, afnemer, gebruik en gegevensscope.</a:t>
            </a:r>
          </a:p>
          <a:p xmlns:a="http://schemas.openxmlformats.org/drawingml/2006/main">
            <a:r>
              <a:t>QC-02 Patroonopties zijn op dezelfde criteria vergeleken, inclusief behoud van de huidige werkwijze.</a:t>
            </a:r>
          </a:p>
          <a:p xmlns:a="http://schemas.openxmlformats.org/drawingml/2006/main">
            <a:r>
              <a:t>QC-03 CT bevat betekenis, sleutel, granulariteit, versie en contracteigenaar.</a:t>
            </a:r>
          </a:p>
          <a:p xmlns:a="http://schemas.openxmlformats.org/drawingml/2006/main">
            <a:r>
              <a:t>QC-04 Volledigheid en het acceptatiemoment zijn expliciet.</a:t>
            </a:r>
          </a:p>
          <a:p xmlns:a="http://schemas.openxmlformats.org/drawingml/2006/main">
            <a:r>
              <a:t>QC-05 Duplicaten, volgorde, correcties en verwijderingen hebben beschreven gedrag.</a:t>
            </a:r>
          </a:p>
          <a:p xmlns:a="http://schemas.openxmlformats.org/drawingml/2006/main">
            <a:r>
              <a:t>QC-06 Herlevering en herstel hebben een verantwoordelijke en toetsbaar scenario.</a:t>
            </a:r>
          </a:p>
          <a:p xmlns:a="http://schemas.openxmlformats.org/drawingml/2006/main">
            <a:r>
              <a:t>QC-07 Actualiteit en beschikbaarheid hebben een bron of de status voorgesteld.</a:t>
            </a:r>
          </a:p>
          <a:p xmlns:a="http://schemas.openxmlformats.org/drawingml/2006/main">
            <a:r>
              <a:t>QC-08 Kwaliteit, lifecycle en toegangsbehoefte verwijzen naar inputmodellen of open punten.</a:t>
            </a:r>
          </a:p>
          <a:p xmlns:a="http://schemas.openxmlformats.org/drawingml/2006/main">
            <a:r>
              <a:t>QC-09 Besluitstatus en mandaat zijn onderscheiden van de gekozen voorkeursoptie.</a:t>
            </a:r>
          </a:p>
          <a:p xmlns:a="http://schemas.openxmlformats.org/drawingml/2006/main">
            <a:r>
              <a:t>QC-10 Voorbeeld, diagram en contract gebruiken dezelfde EX/CT/RF/DD-codes.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Enterprise Integration Patterns — Idempotent Receiver https://www.enterpriseintegrationpatterns.com/patterns/messaging/IdempotentReceiver.html Samenvatting: een ontvanger kan hetzelfde bericht vaker ontvangen. Idempotentie zorgt dat herhaling hetzelfde effect heeft. Geraadpleegd 20 september 2026. De productspecificatie is een eigen EAW-uitwerking.</a:t>
            </a:r>
          </a:p>
          <a:p xmlns:a="http://schemas.openxmlformats.org/drawingml/2006/main">
            <a:r>
              <a:t>Een volledig ingevuld voorbeeld kan open casusbesluiten bevatten. Dat is expliciete onzekerheid.</a:t>
            </a:r>
          </a:p>
          <a:p xmlns:a="http://schemas.openxmlformats.org/drawingml/2006/main">
            <a:r>
              <a:t>QC-01 EX noemt bron, producent, afnemer, gebruik en gegevensscope.</a:t>
            </a:r>
          </a:p>
          <a:p xmlns:a="http://schemas.openxmlformats.org/drawingml/2006/main">
            <a:r>
              <a:t>QC-02 Patroonopties zijn op dezelfde criteria vergeleken, inclusief behoud van de huidige werkwijze.</a:t>
            </a:r>
          </a:p>
          <a:p xmlns:a="http://schemas.openxmlformats.org/drawingml/2006/main">
            <a:r>
              <a:t>QC-03 CT bevat betekenis, sleutel, granulariteit, versie en contracteigenaar.</a:t>
            </a:r>
          </a:p>
          <a:p xmlns:a="http://schemas.openxmlformats.org/drawingml/2006/main">
            <a:r>
              <a:t>QC-04 Volledigheid en het acceptatiemoment zijn expliciet.</a:t>
            </a:r>
          </a:p>
          <a:p xmlns:a="http://schemas.openxmlformats.org/drawingml/2006/main">
            <a:r>
              <a:t>QC-05 Duplicaten, volgorde, correcties en verwijderingen hebben beschreven gedrag.</a:t>
            </a:r>
          </a:p>
          <a:p xmlns:a="http://schemas.openxmlformats.org/drawingml/2006/main">
            <a:r>
              <a:t>QC-06 Herlevering en herstel hebben een verantwoordelijke en toetsbaar scenario.</a:t>
            </a:r>
          </a:p>
          <a:p xmlns:a="http://schemas.openxmlformats.org/drawingml/2006/main">
            <a:r>
              <a:t>QC-07 Actualiteit en beschikbaarheid hebben een bron of de status voorgesteld.</a:t>
            </a:r>
          </a:p>
          <a:p xmlns:a="http://schemas.openxmlformats.org/drawingml/2006/main">
            <a:r>
              <a:t>QC-08 Kwaliteit, lifecycle en toegangsbehoefte verwijzen naar inputmodellen of open punten.</a:t>
            </a:r>
          </a:p>
          <a:p xmlns:a="http://schemas.openxmlformats.org/drawingml/2006/main">
            <a:r>
              <a:t>QC-09 Besluitstatus en mandaat zijn onderscheiden van de gekozen voorkeursoptie.</a:t>
            </a:r>
          </a:p>
          <a:p xmlns:a="http://schemas.openxmlformats.org/drawingml/2006/main">
            <a:r>
              <a:t>QC-10 Voorbeeld, diagram en contract gebruiken dezelfde EX/CT/RF/DD-codes.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Enterprise Integration Patterns — Idempotent Receiver https://www.enterpriseintegrationpatterns.com/patterns/messaging/IdempotentReceiver.html Samenvatting: een ontvanger kan hetzelfde bericht vaker ontvangen. Idempotentie zorgt dat herhaling hetzelfde effect heeft. Geraadpleegd 20 september 2026. De productspecificatie is een eigen EAW-uitwerking.</a:t>
            </a:r>
          </a:p>
          <a:p xmlns:a="http://schemas.openxmlformats.org/drawingml/2006/main">
            <a:r>
              <a:t>QC-nummers verwijzen naar de criteria in het artikel. Fictieve ontwerpcontrole is geen externe onafhankelijke review.</a:t>
            </a:r>
          </a:p>
          <a:p xmlns:a="http://schemas.openxmlformats.org/drawingml/2006/main">
            <a:r>
              <a:t>QC-01 EX noemt bron, producent, afnemer, gebruik en gegevensscope.</a:t>
            </a:r>
          </a:p>
          <a:p xmlns:a="http://schemas.openxmlformats.org/drawingml/2006/main">
            <a:r>
              <a:t>QC-02 Patroonopties zijn op dezelfde criteria vergeleken, inclusief behoud van de huidige werkwijze.</a:t>
            </a:r>
          </a:p>
          <a:p xmlns:a="http://schemas.openxmlformats.org/drawingml/2006/main">
            <a:r>
              <a:t>QC-03 CT bevat betekenis, sleutel, granulariteit, versie en contracteigenaar.</a:t>
            </a:r>
          </a:p>
          <a:p xmlns:a="http://schemas.openxmlformats.org/drawingml/2006/main">
            <a:r>
              <a:t>QC-04 Volledigheid en het acceptatiemoment zijn expliciet.</a:t>
            </a:r>
          </a:p>
          <a:p xmlns:a="http://schemas.openxmlformats.org/drawingml/2006/main">
            <a:r>
              <a:t>QC-05 Duplicaten, volgorde, correcties en verwijderingen hebben beschreven gedrag.</a:t>
            </a:r>
          </a:p>
          <a:p xmlns:a="http://schemas.openxmlformats.org/drawingml/2006/main">
            <a:r>
              <a:t>QC-06 Herlevering en herstel hebben een verantwoordelijke en toetsbaar scenario.</a:t>
            </a:r>
          </a:p>
          <a:p xmlns:a="http://schemas.openxmlformats.org/drawingml/2006/main">
            <a:r>
              <a:t>QC-07 Actualiteit en beschikbaarheid hebben een bron of de status voorgesteld.</a:t>
            </a:r>
          </a:p>
          <a:p xmlns:a="http://schemas.openxmlformats.org/drawingml/2006/main">
            <a:r>
              <a:t>QC-08 Kwaliteit, lifecycle en toegangsbehoefte verwijzen naar inputmodellen of open punten.</a:t>
            </a:r>
          </a:p>
          <a:p xmlns:a="http://schemas.openxmlformats.org/drawingml/2006/main">
            <a:r>
              <a:t>QC-09 Besluitstatus en mandaat zijn onderscheiden van de gekozen voorkeursoptie.</a:t>
            </a:r>
          </a:p>
          <a:p xmlns:a="http://schemas.openxmlformats.org/drawingml/2006/main">
            <a:r>
              <a:t>QC-10 Voorbeeld, diagram en contract gebruiken dezelfde EX/CT/RF/DD-codes.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99b47323be475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0c54abd1744c5c" /><Relationship Type="http://schemas.openxmlformats.org/officeDocument/2006/relationships/slideLayout" Target="/ppt/slideLayouts/slideLayout1.xml" Id="R275c149b8075414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5c149b8075414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7daf6aac394e12" /><Relationship Type="http://schemas.openxmlformats.org/officeDocument/2006/relationships/notesSlide" Target="/ppt/notesSlides/notesSlide1.xml" Id="Rbb2ac1173b4b495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3add066414406d" /><Relationship Type="http://schemas.openxmlformats.org/officeDocument/2006/relationships/notesSlide" Target="/ppt/notesSlides/notesSlide2.xml" Id="R4ad26f6585ab49b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fea5abebc9421a" /><Relationship Type="http://schemas.openxmlformats.org/officeDocument/2006/relationships/notesSlide" Target="/ppt/notesSlides/notesSlide3.xml" Id="Rb69819789a444ec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ef7d6a60fc468e" /><Relationship Type="http://schemas.openxmlformats.org/officeDocument/2006/relationships/notesSlide" Target="/ppt/notesSlides/notesSlide4.xml" Id="R277db5d36bc0495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aeab08b4ca4d20" /><Relationship Type="http://schemas.openxmlformats.org/officeDocument/2006/relationships/notesSlide" Target="/ppt/notesSlides/notesSlide5.xml" Id="R9a31252bb9dc4c9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e5fde8051a4ef4" /><Relationship Type="http://schemas.openxmlformats.org/officeDocument/2006/relationships/notesSlide" Target="/ppt/notesSlides/notesSlide6.xml" Id="Rfae8c3cd76dc46a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CF1A7B-6F58-4F48-A099-64CA35094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Uitwisseling en gebruik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732A30-AAF4-43C4-A90C-01DDB7B6B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Integration &amp; Distribution Model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63B824-6E12-4843-BB28-5312164E3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[Bron]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[verantwoordelijke]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3650E5-E8BB-499D-AA92-74EA2F924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[CT]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[contractversie]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AB802A-95E5-4D21-9A28-245043AF3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[Controle]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[acceptatie]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0CCB3B-ED0D-4E16-90BA-E4B0FEF91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[Afnemer]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[gebruik]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425B9E-9306-4E6F-884A-36E874F2C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809875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[Herstel]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[eigenaar]</a:t>
            </a:r>
          </a:p>
        </p:txBody>
      </p:sp>
      <p:cxnSp>
        <p:nvCxnSpPr>
          <p:cNvPr id="28" name=""/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3562350" y="2085975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29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7372350" y="2085975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0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11182350" y="2085975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1" name=""/>
          <p:cNvCxnSpPr>
            <a:stCxn xmlns:a="http://schemas.openxmlformats.org/drawingml/2006/main" id="5" idx="2"/>
            <a:endCxn xmlns:a="http://schemas.openxmlformats.org/drawingml/2006/main" id="7" idx="0"/>
          </p:cNvCxnSpPr>
          <p:nvPr/>
        </p:nvCxnSpPr>
        <p:spPr>
          <a:xfrm xmlns:a="http://schemas.openxmlformats.org/drawingml/2006/main">
            <a:off x="9705975" y="2457450"/>
            <a:ext cx="0" cy="3524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2" name=""/>
          <p:cNvCxnSpPr>
            <a:stCxn xmlns:a="http://schemas.openxmlformats.org/drawingml/2006/main" id="7" idx="0"/>
            <a:endCxn xmlns:a="http://schemas.openxmlformats.org/drawingml/2006/main" id="3" idx="2"/>
          </p:cNvCxnSpPr>
          <p:nvPr/>
        </p:nvCxnSpPr>
        <p:spPr>
          <a:xfrm xmlns:a="http://schemas.openxmlformats.org/drawingml/2006/main" flipH="1" flipV="1">
            <a:off x="2085975" y="2457450"/>
            <a:ext cx="7620000" cy="35242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974FCE-BBB5-44F5-8026-08267D57D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1657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Relaties: 1–2 EX-01 / 2–3 ontvangst / 3–4 acceptatie / 3–5 afwijzing / 5–1 herlevering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3034F2-17B7-4830-A40C-6F3D3885B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284483-094B-4E16-A36D-9882E55B5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8530B0-1CDB-4BD7-9551-0F28C3E8E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0B2E33-E568-42B4-B1D4-FD387448A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A2C438-CDB7-4F04-BEA3-EBE243303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6003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  <p:graphicFrame>
        <p:nvGraphicFramePr>
          <p:cNvPr id="39" name=""/>
          <p:cNvGraphicFramePr/>
          <p:nvPr/>
        </p:nvGraphicFramePr>
        <p:xfrm>
          <a:off xmlns:a="http://schemas.openxmlformats.org/drawingml/2006/main" x="609600" y="4143375"/>
          <a:ext xmlns:a="http://schemas.openxmlformats.org/drawingml/2006/main" cx="17068800" cy="5238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Model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[id, versie, peildatum, status, auteur]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 / gebruik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[uitwisseling-id, afnemer en concreet gebruik]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Bron / producent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[bronhouder, registratie, producent, mandaat]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Afnemer / scope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[afnemer, set, granulariteit en uitsluitingen]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Gegevens / versie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[logisch model, sleutel en velden]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Doel / actualiteit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[gewenst resultaat, actualiteitsbron of open punt]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B5C6A6-1722-4846-89CE-2A0BA3245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1 van 6</a:t>
            </a:r>
          </a:p>
        </p:txBody>
      </p:sp>
    </p:spTree>
    <p:extLst>
      <p:ext uri="{BB962C8B-B14F-4D97-AF65-F5344CB8AC3E}">
        <p14:creationId xmlns:p14="http://schemas.microsoft.com/office/powerpoint/2010/main" val="3028654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C2E40D-2A2D-4365-95CC-3C32F911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Patroonafweging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87BBDE-E33F-4EB6-8364-2E3DE7524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Integration &amp; Distribution Model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0B56C3-A1D8-4ED4-9A79-C5F39001E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Vergelijk dezelfde behoefte. Een snellere techniek is alleen nuttig als het gebruik haar vraagt.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Criteria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[criteria, harde voorwaarden, bron en status]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OP-B Batch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[geschiktheid, nadeel, benodigde verificatie]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OP-E Events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[geschiktheid, nadeel, benodigde verificatie]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OP-Q Request/reply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[geschiktheid, nadeel, benodigde verificatie]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OP-R Replicatie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[geschiktheid, nadeel, benodigde verificatie]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Huidig / besluit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[behoudoptie, rationale, beslisstatus]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EE41CC-489E-4CFE-BC63-D385CEEF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B0A511-12BA-4AD6-B716-F82B47D5B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2 van 6</a:t>
            </a:r>
          </a:p>
        </p:txBody>
      </p:sp>
    </p:spTree>
    <p:extLst>
      <p:ext uri="{BB962C8B-B14F-4D97-AF65-F5344CB8AC3E}">
        <p14:creationId xmlns:p14="http://schemas.microsoft.com/office/powerpoint/2010/main" val="14568716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5DAC74-3FE6-4220-A44C-CD43C4BB5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Leveringscontract 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BFDD3C-58E3-40A9-B3A8-DF8052FB9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Integration &amp; Distribution Model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8D237D-94B0-40DA-8634-07677C86B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Ontvangst, inhoudelijke acceptatie en verwerking krijgen ieder een eigen status.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Identiteit / eigenaar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[CT-id, versie, EX-id, eigenaar en mandaat]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Betekenis / sleutel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[definitiebron, grain, sleutel, canonieke keuze]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Populatie / grens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[leveringseenheid, selectie, tijdsbetekenis en volledigheidscriterium per patroon]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Null / correctie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[ontbrekend, correctie en verwijdering]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Versie / wijziging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[compatibiliteit, besluit, migratie en afnemers]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Toegang / lifecycle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[toegestane rol, doel, bewaarbehoefte en bron]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C82A78-FC85-41A5-8E05-1B2E09D5A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FCFF82-3099-44FB-889F-F700A1D45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3 van 6</a:t>
            </a:r>
          </a:p>
        </p:txBody>
      </p:sp>
    </p:spTree>
    <p:extLst>
      <p:ext uri="{BB962C8B-B14F-4D97-AF65-F5344CB8AC3E}">
        <p14:creationId xmlns:p14="http://schemas.microsoft.com/office/powerpoint/2010/main" val="19453548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59A977-98AA-426E-BE86-9A4368020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Herlevering en herstel RF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C537BC-9461-40D9-865A-32721DCC4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Integration &amp; Distribution Model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967F94-602F-41B9-9DD8-151A9B6B7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Batch: complete set. Event: gebeurtenis en volgorde. Opvragen: antwoord. Replicatie: kopie en achterstand.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Acceptatie per patroon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[gekozen patroon, acceptatie-eenheid, controle en moment van beschikbaarstelling]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RF-01 Duplicaat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[identiteit, vergelijkingslogica, effect en bewijs]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Volgorde / veroudering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[volgorde, achterstand, actualiteit en zichtbaar gedrag per gekozen patroon]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RF-02 Afwijzing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[isolatie, herstelrol, nieuwe levering]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Reconciliatie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[vergelijk gegevens of gebeurtenissen passend bij patroon, scope en bewijs]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Test / garanties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[scenario's en grens van gegarandeerd gedrag]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B2B609-7C29-4506-B040-E91B391ED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8AD114-91C3-43E5-976F-67CC8FE9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4 van 6</a:t>
            </a:r>
          </a:p>
        </p:txBody>
      </p:sp>
    </p:spTree>
    <p:extLst>
      <p:ext uri="{BB962C8B-B14F-4D97-AF65-F5344CB8AC3E}">
        <p14:creationId xmlns:p14="http://schemas.microsoft.com/office/powerpoint/2010/main" val="78894158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D75005-A169-4BF2-9B6A-3D80C134E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Besluit en open punten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C238D3-3D2A-40C6-A87D-181648348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Integration &amp; Distribution Model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E8B9C4-4DD4-4925-8F7D-5E1FC157B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Een volledig ingevuld voorbeeld kan open casusbesluiten bevatten. Dat is expliciete onzekerheid.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DD-01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[keuze, rationale, status en scope]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Mandaat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[beslisser, bevoegdheidsbron en acceptatie]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IS-01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[onbekende norm, effect, eigenaar, actie]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IS-02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[lifecyclevraag, effect, eigenaar, actie]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IS-03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[herstelbewijs, effect, eigenaar, actie]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Herbeoordeling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[trigger, verwijzingen, impact en vervolg]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A16D72-2D12-4C5E-B1DB-6DDA9FFF9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245AB6-9C6C-4536-9DDF-38737FCC7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5 van 6</a:t>
            </a:r>
          </a:p>
        </p:txBody>
      </p:sp>
    </p:spTree>
    <p:extLst>
      <p:ext uri="{BB962C8B-B14F-4D97-AF65-F5344CB8AC3E}">
        <p14:creationId xmlns:p14="http://schemas.microsoft.com/office/powerpoint/2010/main" val="17670582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0A733E-9C52-49A2-A9B6-ABA3E57C4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Review en samenhang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233C5E-46E4-4B13-ADB8-5A703F66E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Integration &amp; Distribution Model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1D1448-EA83-4EA6-A7DF-F746CB86C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QC-nummers verwijzen naar de criteria in het artikel. Fictieve ontwerpcontrole is geen externe onafhankelijke review.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QC-01 t/m QC-05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[per criterium: voldoet/open/n.v.t. met bewijs]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QC-06 t/m QC-10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[per criterium: voldoet/open/n.v.t. met bewijs]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Bronmodellen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[relevante input, versie en open punt]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Productrelaties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[inputproducten en reden van koppeling]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Reviewer / datum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[rol, datum, scope en bevindingen]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Conclusie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[ontwerpstatus, blockers, volgende actie]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B388B4-C8DB-4F3D-975D-B896843E6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E9D910-34BC-4147-8C15-4E5EA02CB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6 van 6</a:t>
            </a:r>
          </a:p>
        </p:txBody>
      </p:sp>
    </p:spTree>
    <p:extLst>
      <p:ext uri="{BB962C8B-B14F-4D97-AF65-F5344CB8AC3E}">
        <p14:creationId xmlns:p14="http://schemas.microsoft.com/office/powerpoint/2010/main" val="10587000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2026-09-20T09:04:09.2010000Z</dcterms:created>
  <dcterms:modified xsi:type="dcterms:W3CDTF">2026-09-20T09:04:09.2010000Z</dcterms:modified>
</coreProperties>
</file>