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db9e70a743348f6" /><Relationship Type="http://schemas.openxmlformats.org/officeDocument/2006/relationships/extended-properties" Target="/docProps/app.xml" Id="Rc9577a3a99474fe9" /><Relationship Type="http://schemas.openxmlformats.org/officeDocument/2006/relationships/officeDocument" Target="/ppt/presentation.xml" Id="Rb448d37e8cd0443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bdc62953d154e73"/>
  </p:sldMasterIdLst>
  <p:notesMasterIdLst>
    <p:notesMasterId xmlns:r="http://schemas.openxmlformats.org/officeDocument/2006/relationships" r:id="R6db9812d4a1c41f4"/>
  </p:notesMasterIdLst>
  <p:sldIdLst>
    <p:sldId xmlns:r="http://schemas.openxmlformats.org/officeDocument/2006/relationships" id="256" r:id="R7a55d2ae74ee41f2"/>
    <p:sldId xmlns:r="http://schemas.openxmlformats.org/officeDocument/2006/relationships" id="257" r:id="R74caaa0727434b88"/>
    <p:sldId xmlns:r="http://schemas.openxmlformats.org/officeDocument/2006/relationships" id="258" r:id="Raeec7350e3c54663"/>
    <p:sldId xmlns:r="http://schemas.openxmlformats.org/officeDocument/2006/relationships" id="259" r:id="R05b2e4b5f2b14d60"/>
    <p:sldId xmlns:r="http://schemas.openxmlformats.org/officeDocument/2006/relationships" id="260" r:id="R6dfdd0063de14dc5"/>
    <p:sldId xmlns:r="http://schemas.openxmlformats.org/officeDocument/2006/relationships" id="261" r:id="R73ea2246949d4f70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d8aae42049246d3" /><Relationship Type="http://schemas.openxmlformats.org/officeDocument/2006/relationships/slideMaster" Target="/ppt/slideMasters/slideMaster1.xml" Id="R4bdc62953d154e73" /><Relationship Type="http://schemas.openxmlformats.org/officeDocument/2006/relationships/notesMaster" Target="/ppt/notesMasters/notesMaster1.xml" Id="R6db9812d4a1c41f4" /><Relationship Type="http://schemas.openxmlformats.org/officeDocument/2006/relationships/presProps" Target="/ppt/presProps.xml" Id="Rd93a0d9fc9324876" /><Relationship Type="http://schemas.openxmlformats.org/officeDocument/2006/relationships/tableStyles" Target="/ppt/tableStyles.xml" Id="R65af4ce326d64cb3" /><Relationship Type="http://schemas.openxmlformats.org/officeDocument/2006/relationships/slide" Target="/ppt/slides/slide1.xml" Id="R7a55d2ae74ee41f2" /><Relationship Type="http://schemas.openxmlformats.org/officeDocument/2006/relationships/slide" Target="/ppt/slides/slide2.xml" Id="R74caaa0727434b88" /><Relationship Type="http://schemas.openxmlformats.org/officeDocument/2006/relationships/slide" Target="/ppt/slides/slide3.xml" Id="Raeec7350e3c54663" /><Relationship Type="http://schemas.openxmlformats.org/officeDocument/2006/relationships/slide" Target="/ppt/slides/slide4.xml" Id="R05b2e4b5f2b14d60" /><Relationship Type="http://schemas.openxmlformats.org/officeDocument/2006/relationships/slide" Target="/ppt/slides/slide5.xml" Id="R6dfdd0063de14dc5" /><Relationship Type="http://schemas.openxmlformats.org/officeDocument/2006/relationships/slide" Target="/ppt/slides/slide6.xml" Id="R73ea2246949d4f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b6f092f63d4b5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bc23377019f47ef" /><Relationship Type="http://schemas.openxmlformats.org/officeDocument/2006/relationships/notesMaster" Target="/ppt/notesMasters/notesMaster1.xml" Id="R66b70232ca2648c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d1cf4d639b04330" /><Relationship Type="http://schemas.openxmlformats.org/officeDocument/2006/relationships/notesMaster" Target="/ppt/notesMasters/notesMaster1.xml" Id="R80467519969346b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d94330656354030" /><Relationship Type="http://schemas.openxmlformats.org/officeDocument/2006/relationships/notesMaster" Target="/ppt/notesMasters/notesMaster1.xml" Id="R29bafa2f63a642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3609580644e4e2d" /><Relationship Type="http://schemas.openxmlformats.org/officeDocument/2006/relationships/notesMaster" Target="/ppt/notesMasters/notesMaster1.xml" Id="R2bf74c8e76714cf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4979d436b29400b" /><Relationship Type="http://schemas.openxmlformats.org/officeDocument/2006/relationships/notesMaster" Target="/ppt/notesMasters/notesMaster1.xml" Id="Rd2fdac7066a84d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462bc1a46a545ac" /><Relationship Type="http://schemas.openxmlformats.org/officeDocument/2006/relationships/notesMaster" Target="/ppt/notesMasters/notesMaster1.xml" Id="Rd78d5841c33346c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Vergelijk dezelfde eigenschap. Afwezig document betekent niet automatisch afwezige voorziening.</a:t>
            </a:r>
          </a:p>
          <a:p xmlns:a="http://schemas.openxmlformats.org/drawingml/2006/main">
            <a:r>
              <a:t>QC-01 BL en TG hebben scope, versie, peildatum en bewijsstatus.</a:t>
            </a:r>
          </a:p>
          <a:p xmlns:a="http://schemas.openxmlformats.org/drawingml/2006/main">
            <a:r>
              <a:t>QC-02 De vergelijking gebruikt dezelfde objecten en eigenschappen.</a:t>
            </a:r>
          </a:p>
          <a:p xmlns:a="http://schemas.openxmlformats.org/drawingml/2006/main">
            <a:r>
              <a:t>QC-03 Een documentatiegat is onderscheiden van een ontbrekende voorziening.</a:t>
            </a:r>
          </a:p>
          <a:p xmlns:a="http://schemas.openxmlformats.org/drawingml/2006/main">
            <a:r>
              <a:t>QC-04 Onbekend is zichtbaar en wordt niet als conform of als bewezen fout behandeld.</a:t>
            </a:r>
          </a:p>
          <a:p xmlns:a="http://schemas.openxmlformats.org/drawingml/2006/main">
            <a:r>
              <a:t>QC-05 Elke GP verwijst naar onderliggende bronnen.</a:t>
            </a:r>
          </a:p>
          <a:p xmlns:a="http://schemas.openxmlformats.org/drawingml/2006/main">
            <a:r>
              <a:t>QC-06 Directe en indirecte impact hebben een traceerbare relatie en bewijsstatus.</a:t>
            </a:r>
          </a:p>
          <a:p xmlns:a="http://schemas.openxmlformats.org/drawingml/2006/main">
            <a:r>
              <a:t>QC-07 Prioriteit is gemotiveerd zonder dubbele telling van dezelfde oorzaak.</a:t>
            </a:r>
          </a:p>
          <a:p xmlns:a="http://schemas.openxmlformats.org/drawingml/2006/main">
            <a:r>
              <a:t>QC-08 Veranderopties omvatten waar relevant behoud en onderzoek.</a:t>
            </a:r>
          </a:p>
          <a:p xmlns:a="http://schemas.openxmlformats.org/drawingml/2006/main">
            <a:r>
              <a:t>QC-09 Elk sluitingscriterium benoemt test, bewijs en beslisserstatus.</a:t>
            </a:r>
          </a:p>
          <a:p xmlns:a="http://schemas.openxmlformats.org/drawingml/2006/main">
            <a:r>
              <a:t>QC-10 Alleen beoordeeld sluitingsbewijs kan een gap afsluiten.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Een documentatiegat vraagt onderzoek. GP-01 berust hier op expliciet aangenomen ontbrekend controlegedrag.</a:t>
            </a:r>
          </a:p>
          <a:p xmlns:a="http://schemas.openxmlformats.org/drawingml/2006/main">
            <a:r>
              <a:t>QC-01 BL en TG hebben scope, versie, peildatum en bewijsstatus.</a:t>
            </a:r>
          </a:p>
          <a:p xmlns:a="http://schemas.openxmlformats.org/drawingml/2006/main">
            <a:r>
              <a:t>QC-02 De vergelijking gebruikt dezelfde objecten en eigenschappen.</a:t>
            </a:r>
          </a:p>
          <a:p xmlns:a="http://schemas.openxmlformats.org/drawingml/2006/main">
            <a:r>
              <a:t>QC-03 Een documentatiegat is onderscheiden van een ontbrekende voorziening.</a:t>
            </a:r>
          </a:p>
          <a:p xmlns:a="http://schemas.openxmlformats.org/drawingml/2006/main">
            <a:r>
              <a:t>QC-04 Onbekend is zichtbaar en wordt niet als conform of als bewezen fout behandeld.</a:t>
            </a:r>
          </a:p>
          <a:p xmlns:a="http://schemas.openxmlformats.org/drawingml/2006/main">
            <a:r>
              <a:t>QC-05 Elke GP verwijst naar onderliggende bronnen.</a:t>
            </a:r>
          </a:p>
          <a:p xmlns:a="http://schemas.openxmlformats.org/drawingml/2006/main">
            <a:r>
              <a:t>QC-06 Directe en indirecte impact hebben een traceerbare relatie en bewijsstatus.</a:t>
            </a:r>
          </a:p>
          <a:p xmlns:a="http://schemas.openxmlformats.org/drawingml/2006/main">
            <a:r>
              <a:t>QC-07 Prioriteit is gemotiveerd zonder dubbele telling van dezelfde oorzaak.</a:t>
            </a:r>
          </a:p>
          <a:p xmlns:a="http://schemas.openxmlformats.org/drawingml/2006/main">
            <a:r>
              <a:t>QC-08 Veranderopties omvatten waar relevant behoud en onderzoek.</a:t>
            </a:r>
          </a:p>
          <a:p xmlns:a="http://schemas.openxmlformats.org/drawingml/2006/main">
            <a:r>
              <a:t>QC-09 Elk sluitingscriterium benoemt test, bewijs en beslisserstatus.</a:t>
            </a:r>
          </a:p>
          <a:p xmlns:a="http://schemas.openxmlformats.org/drawingml/2006/main">
            <a:r>
              <a:t>QC-10 Alleen beoordeeld sluitingsbewijs kan een gap afsluiten.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Een relatie verklaart waarom iets geraakt wordt. Nabijheid in een diagram is onvoldoende.</a:t>
            </a:r>
          </a:p>
          <a:p xmlns:a="http://schemas.openxmlformats.org/drawingml/2006/main">
            <a:r>
              <a:t>QC-01 BL en TG hebben scope, versie, peildatum en bewijsstatus.</a:t>
            </a:r>
          </a:p>
          <a:p xmlns:a="http://schemas.openxmlformats.org/drawingml/2006/main">
            <a:r>
              <a:t>QC-02 De vergelijking gebruikt dezelfde objecten en eigenschappen.</a:t>
            </a:r>
          </a:p>
          <a:p xmlns:a="http://schemas.openxmlformats.org/drawingml/2006/main">
            <a:r>
              <a:t>QC-03 Een documentatiegat is onderscheiden van een ontbrekende voorziening.</a:t>
            </a:r>
          </a:p>
          <a:p xmlns:a="http://schemas.openxmlformats.org/drawingml/2006/main">
            <a:r>
              <a:t>QC-04 Onbekend is zichtbaar en wordt niet als conform of als bewezen fout behandeld.</a:t>
            </a:r>
          </a:p>
          <a:p xmlns:a="http://schemas.openxmlformats.org/drawingml/2006/main">
            <a:r>
              <a:t>QC-05 Elke GP verwijst naar onderliggende bronnen.</a:t>
            </a:r>
          </a:p>
          <a:p xmlns:a="http://schemas.openxmlformats.org/drawingml/2006/main">
            <a:r>
              <a:t>QC-06 Directe en indirecte impact hebben een traceerbare relatie en bewijsstatus.</a:t>
            </a:r>
          </a:p>
          <a:p xmlns:a="http://schemas.openxmlformats.org/drawingml/2006/main">
            <a:r>
              <a:t>QC-07 Prioriteit is gemotiveerd zonder dubbele telling van dezelfde oorzaak.</a:t>
            </a:r>
          </a:p>
          <a:p xmlns:a="http://schemas.openxmlformats.org/drawingml/2006/main">
            <a:r>
              <a:t>QC-08 Veranderopties omvatten waar relevant behoud en onderzoek.</a:t>
            </a:r>
          </a:p>
          <a:p xmlns:a="http://schemas.openxmlformats.org/drawingml/2006/main">
            <a:r>
              <a:t>QC-09 Elk sluitingscriterium benoemt test, bewijs en beslisserstatus.</a:t>
            </a:r>
          </a:p>
          <a:p xmlns:a="http://schemas.openxmlformats.org/drawingml/2006/main">
            <a:r>
              <a:t>QC-10 Alleen beoordeeld sluitingsbewijs kan een gap afsluiten.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Een voorgesteld target maakt een gap nog geen geautoriseerde veranderopdracht.</a:t>
            </a:r>
          </a:p>
          <a:p xmlns:a="http://schemas.openxmlformats.org/drawingml/2006/main">
            <a:r>
              <a:t>QC-01 BL en TG hebben scope, versie, peildatum en bewijsstatus.</a:t>
            </a:r>
          </a:p>
          <a:p xmlns:a="http://schemas.openxmlformats.org/drawingml/2006/main">
            <a:r>
              <a:t>QC-02 De vergelijking gebruikt dezelfde objecten en eigenschappen.</a:t>
            </a:r>
          </a:p>
          <a:p xmlns:a="http://schemas.openxmlformats.org/drawingml/2006/main">
            <a:r>
              <a:t>QC-03 Een documentatiegat is onderscheiden van een ontbrekende voorziening.</a:t>
            </a:r>
          </a:p>
          <a:p xmlns:a="http://schemas.openxmlformats.org/drawingml/2006/main">
            <a:r>
              <a:t>QC-04 Onbekend is zichtbaar en wordt niet als conform of als bewezen fout behandeld.</a:t>
            </a:r>
          </a:p>
          <a:p xmlns:a="http://schemas.openxmlformats.org/drawingml/2006/main">
            <a:r>
              <a:t>QC-05 Elke GP verwijst naar onderliggende bronnen.</a:t>
            </a:r>
          </a:p>
          <a:p xmlns:a="http://schemas.openxmlformats.org/drawingml/2006/main">
            <a:r>
              <a:t>QC-06 Directe en indirecte impact hebben een traceerbare relatie en bewijsstatus.</a:t>
            </a:r>
          </a:p>
          <a:p xmlns:a="http://schemas.openxmlformats.org/drawingml/2006/main">
            <a:r>
              <a:t>QC-07 Prioriteit is gemotiveerd zonder dubbele telling van dezelfde oorzaak.</a:t>
            </a:r>
          </a:p>
          <a:p xmlns:a="http://schemas.openxmlformats.org/drawingml/2006/main">
            <a:r>
              <a:t>QC-08 Veranderopties omvatten waar relevant behoud en onderzoek.</a:t>
            </a:r>
          </a:p>
          <a:p xmlns:a="http://schemas.openxmlformats.org/drawingml/2006/main">
            <a:r>
              <a:t>QC-09 Elk sluitingscriterium benoemt test, bewijs en beslisserstatus.</a:t>
            </a:r>
          </a:p>
          <a:p xmlns:a="http://schemas.openxmlformats.org/drawingml/2006/main">
            <a:r>
              <a:t>QC-10 Alleen beoordeeld sluitingsbewijs kan een gap afsluiten.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Een geplande test sluit geen gap. Alleen beoordeeld bewijs ondersteunt afsluiting.</a:t>
            </a:r>
          </a:p>
          <a:p xmlns:a="http://schemas.openxmlformats.org/drawingml/2006/main">
            <a:r>
              <a:t>QC-01 BL en TG hebben scope, versie, peildatum en bewijsstatus.</a:t>
            </a:r>
          </a:p>
          <a:p xmlns:a="http://schemas.openxmlformats.org/drawingml/2006/main">
            <a:r>
              <a:t>QC-02 De vergelijking gebruikt dezelfde objecten en eigenschappen.</a:t>
            </a:r>
          </a:p>
          <a:p xmlns:a="http://schemas.openxmlformats.org/drawingml/2006/main">
            <a:r>
              <a:t>QC-03 Een documentatiegat is onderscheiden van een ontbrekende voorziening.</a:t>
            </a:r>
          </a:p>
          <a:p xmlns:a="http://schemas.openxmlformats.org/drawingml/2006/main">
            <a:r>
              <a:t>QC-04 Onbekend is zichtbaar en wordt niet als conform of als bewezen fout behandeld.</a:t>
            </a:r>
          </a:p>
          <a:p xmlns:a="http://schemas.openxmlformats.org/drawingml/2006/main">
            <a:r>
              <a:t>QC-05 Elke GP verwijst naar onderliggende bronnen.</a:t>
            </a:r>
          </a:p>
          <a:p xmlns:a="http://schemas.openxmlformats.org/drawingml/2006/main">
            <a:r>
              <a:t>QC-06 Directe en indirecte impact hebben een traceerbare relatie en bewijsstatus.</a:t>
            </a:r>
          </a:p>
          <a:p xmlns:a="http://schemas.openxmlformats.org/drawingml/2006/main">
            <a:r>
              <a:t>QC-07 Prioriteit is gemotiveerd zonder dubbele telling van dezelfde oorzaak.</a:t>
            </a:r>
          </a:p>
          <a:p xmlns:a="http://schemas.openxmlformats.org/drawingml/2006/main">
            <a:r>
              <a:t>QC-08 Veranderopties omvatten waar relevant behoud en onderzoek.</a:t>
            </a:r>
          </a:p>
          <a:p xmlns:a="http://schemas.openxmlformats.org/drawingml/2006/main">
            <a:r>
              <a:t>QC-09 Elk sluitingscriterium benoemt test, bewijs en beslisserstatus.</a:t>
            </a:r>
          </a:p>
          <a:p xmlns:a="http://schemas.openxmlformats.org/drawingml/2006/main">
            <a:r>
              <a:t>QC-10 Alleen beoordeeld sluitingsbewijs kan een gap afsluiten.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QC-nummers verwijzen naar de criteria in het artikel. Fictieve ontwerpcontrole is geen externe onafhankelijke review.</a:t>
            </a:r>
          </a:p>
          <a:p xmlns:a="http://schemas.openxmlformats.org/drawingml/2006/main">
            <a:r>
              <a:t>QC-01 BL en TG hebben scope, versie, peildatum en bewijsstatus.</a:t>
            </a:r>
          </a:p>
          <a:p xmlns:a="http://schemas.openxmlformats.org/drawingml/2006/main">
            <a:r>
              <a:t>QC-02 De vergelijking gebruikt dezelfde objecten en eigenschappen.</a:t>
            </a:r>
          </a:p>
          <a:p xmlns:a="http://schemas.openxmlformats.org/drawingml/2006/main">
            <a:r>
              <a:t>QC-03 Een documentatiegat is onderscheiden van een ontbrekende voorziening.</a:t>
            </a:r>
          </a:p>
          <a:p xmlns:a="http://schemas.openxmlformats.org/drawingml/2006/main">
            <a:r>
              <a:t>QC-04 Onbekend is zichtbaar en wordt niet als conform of als bewezen fout behandeld.</a:t>
            </a:r>
          </a:p>
          <a:p xmlns:a="http://schemas.openxmlformats.org/drawingml/2006/main">
            <a:r>
              <a:t>QC-05 Elke GP verwijst naar onderliggende bronnen.</a:t>
            </a:r>
          </a:p>
          <a:p xmlns:a="http://schemas.openxmlformats.org/drawingml/2006/main">
            <a:r>
              <a:t>QC-06 Directe en indirecte impact hebben een traceerbare relatie en bewijsstatus.</a:t>
            </a:r>
          </a:p>
          <a:p xmlns:a="http://schemas.openxmlformats.org/drawingml/2006/main">
            <a:r>
              <a:t>QC-07 Prioriteit is gemotiveerd zonder dubbele telling van dezelfde oorzaak.</a:t>
            </a:r>
          </a:p>
          <a:p xmlns:a="http://schemas.openxmlformats.org/drawingml/2006/main">
            <a:r>
              <a:t>QC-08 Veranderopties omvatten waar relevant behoud en onderzoek.</a:t>
            </a:r>
          </a:p>
          <a:p xmlns:a="http://schemas.openxmlformats.org/drawingml/2006/main">
            <a:r>
              <a:t>QC-09 Elk sluitingscriterium benoemt test, bewijs en beslisserstatus.</a:t>
            </a:r>
          </a:p>
          <a:p xmlns:a="http://schemas.openxmlformats.org/drawingml/2006/main">
            <a:r>
              <a:t>QC-10 Alleen beoordeeld sluitingsbewijs kan een gap afsluiten.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0f89bd87da4bd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17eab94cd0445e" /><Relationship Type="http://schemas.openxmlformats.org/officeDocument/2006/relationships/slideLayout" Target="/ppt/slideLayouts/slideLayout1.xml" Id="R74904e8986534bb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904e8986534bb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77cb2cc21f4a05" /><Relationship Type="http://schemas.openxmlformats.org/officeDocument/2006/relationships/notesSlide" Target="/ppt/notesSlides/notesSlide1.xml" Id="Rad2b4b40d58641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47b7f604fe4297" /><Relationship Type="http://schemas.openxmlformats.org/officeDocument/2006/relationships/notesSlide" Target="/ppt/notesSlides/notesSlide2.xml" Id="R58af3c49acf24d1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418d0724454f4d" /><Relationship Type="http://schemas.openxmlformats.org/officeDocument/2006/relationships/notesSlide" Target="/ppt/notesSlides/notesSlide3.xml" Id="Ra2dd403e6e67493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4aa1dace1241bc" /><Relationship Type="http://schemas.openxmlformats.org/officeDocument/2006/relationships/notesSlide" Target="/ppt/notesSlides/notesSlide4.xml" Id="Ra1725b4d0fb445b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422d30ea534b7f" /><Relationship Type="http://schemas.openxmlformats.org/officeDocument/2006/relationships/notesSlide" Target="/ppt/notesSlides/notesSlide5.xml" Id="Raab380eaf3ce4a4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cfe36c70fb4101" /><Relationship Type="http://schemas.openxmlformats.org/officeDocument/2006/relationships/notesSlide" Target="/ppt/notesSlides/notesSlide6.xml" Id="Rbfcd74abf7b34aa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4F7E2F-CBF2-47EE-8439-10F4193F3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Vergelijkingsbasis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DA8CC7-8C03-4BFE-B6E0-D94950E04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Impact &amp; Gap Analysis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CAFFE7-4E00-43B5-9B5A-134371D04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[BL]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[versie + bron]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14977F-F427-4699-9612-8576541C6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[TG]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[versie + status]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C94792-5A21-4894-B617-A4BA56F13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19075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[GP]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[verschil]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B7239E-FBF6-4356-9C6E-AF712AF4E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[IM]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[geraakt gebruik]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A08FD9-691D-4D45-AEFA-2290DA20D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[AC]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[bewijsvereiste]</a:t>
            </a:r>
          </a:p>
        </p:txBody>
      </p:sp>
      <p:cxnSp>
        <p:nvCxnSpPr>
          <p:cNvPr id="27" name=""/>
          <p:cNvCxnSpPr>
            <a:stCxn xmlns:a="http://schemas.openxmlformats.org/drawingml/2006/main" id="3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3562350" y="2085975"/>
            <a:ext cx="2571750" cy="4762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28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 flipV="1">
            <a:off x="3562350" y="2562225"/>
            <a:ext cx="2571750" cy="61912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29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 flipV="1">
            <a:off x="9086850" y="2085975"/>
            <a:ext cx="2952750" cy="4762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0" name=""/>
          <p:cNvCxnSpPr>
            <a:stCxn xmlns:a="http://schemas.openxmlformats.org/drawingml/2006/main" id="5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9086850" y="2562225"/>
            <a:ext cx="2952750" cy="61912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D41D5C-CEF0-4E19-B77B-CA5FB2A9C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1657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Relaties: 1–3 vergelijken / 2–3 vergelijken / 3–4 raakt / 3–5 sluiten met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C9E5F6-42A3-4086-9484-A25187DDB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368BAB-78AD-4672-869D-5DBF502CE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FC0919-1D41-44E5-BE6B-37C01D473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98120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68E244-38BC-432D-B467-07C7006B7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D5620D-60BA-48CA-B99C-086D11E4A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graphicFrame>
        <p:nvGraphicFramePr>
          <p:cNvPr id="37" name=""/>
          <p:cNvGraphicFramePr/>
          <p:nvPr/>
        </p:nvGraphicFramePr>
        <p:xfrm>
          <a:off xmlns:a="http://schemas.openxmlformats.org/drawingml/2006/main" x="609600" y="4143375"/>
          <a:ext xmlns:a="http://schemas.openxmlformats.org/drawingml/2006/main" cx="17068800" cy="5238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Analyse / scope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[id, versie, peildatum, auteur]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BL-01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[huidige toestand, versie, bron, status]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TG-01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[gewenste toestand, versie, besluitstatus]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EV-01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[bewijsreferentie, herkomst, beperking]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Vergelijkingsobject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[object, eigenschap en granulariteit]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Analysegrens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[in/buiten scope en onzekerheden]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60A186-06ED-4AB7-B069-1D62197AE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1 van 6</a:t>
            </a:r>
          </a:p>
        </p:txBody>
      </p:sp>
    </p:spTree>
    <p:extLst>
      <p:ext uri="{BB962C8B-B14F-4D97-AF65-F5344CB8AC3E}">
        <p14:creationId xmlns:p14="http://schemas.microsoft.com/office/powerpoint/2010/main" val="9243325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E0F87A-613F-431A-B100-00790FFB6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Gapregister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ED9D5E-9612-4DD1-B055-08F3786AC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Impact &amp; Gap Analysis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EFD6BB-736B-4DFC-BD3F-8FF0163B3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documentatiegat vraagt onderzoek. GP-01 berust hier op expliciet aangenomen ontbrekend controlegedrag.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GP-01 Acceptatie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[BL, TG, type, gedragsbewijs of onzekerheid, bron, status]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GP-02 Contract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[BL, TG, type, bron, status]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GP-03 Herstel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[BL, TG, type, bron, status]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Behouden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[wat blijft met rationale en bewijs]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Uitfaseren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[welke voorziening, voorwaarden en gevolg]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Oorzaakhypothese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[hypothese, bewijsbehoefte, eigenaar]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4B02D3-E439-48E7-9047-779824CC3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6BFCF5-172B-4C35-A536-6372B6E10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2 van 6</a:t>
            </a:r>
          </a:p>
        </p:txBody>
      </p:sp>
    </p:spTree>
    <p:extLst>
      <p:ext uri="{BB962C8B-B14F-4D97-AF65-F5344CB8AC3E}">
        <p14:creationId xmlns:p14="http://schemas.microsoft.com/office/powerpoint/2010/main" val="21358791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081EE2-AF2A-4FCC-9368-C160C3C75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Impactketen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E6F92D-9E8C-46B7-A729-C3B8A48B4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Impact &amp; Gap Analysis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2E33A5-3AA1-47BF-AE2A-6DE2B9E8E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relatie verklaart waarom iets geraakt wordt. Nabijheid in een diagram is onvoldoende.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IM-01 Direct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[GP, geraakt object, relatie, bewijsstatus]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IM-02 Gebruik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[afnemer, gevolg, bewijs of aanname]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IM-03 Contract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[afhankelijk model, consequentie, versie]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IM-04 Herstel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[onzekerheid, gevolg, onderzoek]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Eigenaarschap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[verantwoordelijke per impact en mandaat]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Dubbele telling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[gedeelde oorzaak, bundeling, beperkingen]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99A8C6-57BD-4866-BAC9-A4DE154A3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E7B19A-784E-46A1-8911-16521E8D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3 van 6</a:t>
            </a:r>
          </a:p>
        </p:txBody>
      </p:sp>
    </p:spTree>
    <p:extLst>
      <p:ext uri="{BB962C8B-B14F-4D97-AF65-F5344CB8AC3E}">
        <p14:creationId xmlns:p14="http://schemas.microsoft.com/office/powerpoint/2010/main" val="19273149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5C5DB9-A788-47A3-9BCD-893FB6113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Opties en prioriteit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FBBAD3-D992-407B-B22A-27BC6C91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Impact &amp; Gap Analysis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2BA88C-6DC2-45DC-A4B8-54633ED4F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voorgesteld target maakt een gap nog geen geautoriseerde veranderopdracht.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O-01 Onderzoek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[optie, scope, gevolg, inspanningstatus]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O-02 Contract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[optie, scope, gevolg, afhankelijkheid]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O-03 Validatie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[optie, scope, gevolg, afhankelijkheid]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O-00 Behoud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[huidige situatie, risico, acceptatie]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Prioriteit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[rationale, bewijsstatus, beslisser]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Afweging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[neveneffecten en open gegevens]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001627-F9D1-406C-A5FC-70FC843D6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97C6F3-0A60-48B2-9ADC-98BAB1774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4 van 6</a:t>
            </a:r>
          </a:p>
        </p:txBody>
      </p:sp>
    </p:spTree>
    <p:extLst>
      <p:ext uri="{BB962C8B-B14F-4D97-AF65-F5344CB8AC3E}">
        <p14:creationId xmlns:p14="http://schemas.microsoft.com/office/powerpoint/2010/main" val="10699972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438A95-1D07-471C-B4F1-5120534FF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Sluitingsbewijs en overdracht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B73D85-A459-4E33-96BD-84F35A3E5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Impact &amp; Gap Analysis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EF81CF-46B9-4E94-BC63-6A946FA05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geplande test sluit geen gap. Alleen beoordeeld bewijs ondersteunt afsluiting.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AC-01 bij GP-01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[test, verwacht resultaat, bewijs en beslisser]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AC-02 bij GP-02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[test, verwacht resultaat, bewijs en beslisser]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AC-03 bij GP-03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[onderzoek/test, resultaat en vervolg]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Sluitingsstatus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[per GP open/gesloten en reden]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Roadmapinput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[werkpakket, gap, afhankelijkheid, open besluit]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Herijking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[trigger, baseline/targetwijziging, besluitspoor]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020434-DAEA-4E34-8771-01D688B0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42D497-3EF4-40C8-B5F1-C62C9F82E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5 van 6</a:t>
            </a:r>
          </a:p>
        </p:txBody>
      </p:sp>
    </p:spTree>
    <p:extLst>
      <p:ext uri="{BB962C8B-B14F-4D97-AF65-F5344CB8AC3E}">
        <p14:creationId xmlns:p14="http://schemas.microsoft.com/office/powerpoint/2010/main" val="10778478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3A9784-B9F3-4DC5-9C7B-9622F5C56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Review en samenhang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246C69-37AC-44FA-82EF-0E87E6CD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Impact &amp; Gap Analysis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BA7DB1-4691-4103-8BEA-4CC4134F8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QC-nummers verwijzen naar de criteria in het artikel. Fictieve ontwerpcontrole is geen externe onafhankelijke review.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QC-01 t/m QC-05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[per criterium: voldoet/open/n.v.t. met bewijs]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QC-06 t/m QC-10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[per criterium: voldoet/open/n.v.t. met bewijs]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Bronmodellen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[relevante input, versie en open punt]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Productrelaties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[inputproducten en reden van koppeling]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Reviewer / datum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[rol, datum, scope en bevindingen]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Conclusie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[ontwerpstatus, blockers, volgende actie]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CB6357-5028-4370-AB6A-C909AF1B2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766E48-2206-46EB-8A8F-3C79EA688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6 van 6</a:t>
            </a:r>
          </a:p>
        </p:txBody>
      </p:sp>
    </p:spTree>
    <p:extLst>
      <p:ext uri="{BB962C8B-B14F-4D97-AF65-F5344CB8AC3E}">
        <p14:creationId xmlns:p14="http://schemas.microsoft.com/office/powerpoint/2010/main" val="4404860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2026-09-20T09:04:26.1650000Z</dcterms:created>
  <dcterms:modified xsi:type="dcterms:W3CDTF">2026-09-20T09:04:26.1650000Z</dcterms:modified>
</coreProperties>
</file>