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e78c430fa6487e" /><Relationship Type="http://schemas.openxmlformats.org/officeDocument/2006/relationships/extended-properties" Target="/docProps/app.xml" Id="Rf5e76b8f9cfa4a71" /><Relationship Type="http://schemas.openxmlformats.org/officeDocument/2006/relationships/officeDocument" Target="/ppt/presentation.xml" Id="R61acb26a81b042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71ae9cb4d74fb1"/>
  </p:sldMasterIdLst>
  <p:notesMasterIdLst>
    <p:notesMasterId xmlns:r="http://schemas.openxmlformats.org/officeDocument/2006/relationships" r:id="R62c1b1b0c64249d3"/>
  </p:notesMasterIdLst>
  <p:sldIdLst>
    <p:sldId xmlns:r="http://schemas.openxmlformats.org/officeDocument/2006/relationships" id="256" r:id="Rbe87b0a68d48461d"/>
    <p:sldId xmlns:r="http://schemas.openxmlformats.org/officeDocument/2006/relationships" id="257" r:id="R26318a8eefc74233"/>
    <p:sldId xmlns:r="http://schemas.openxmlformats.org/officeDocument/2006/relationships" id="258" r:id="R6e6cb284ac3f4713"/>
    <p:sldId xmlns:r="http://schemas.openxmlformats.org/officeDocument/2006/relationships" id="259" r:id="Rd6ec9f11df4f4acb"/>
    <p:sldId xmlns:r="http://schemas.openxmlformats.org/officeDocument/2006/relationships" id="260" r:id="Rf5d3e53a57e64d4d"/>
    <p:sldId xmlns:r="http://schemas.openxmlformats.org/officeDocument/2006/relationships" id="261" r:id="R7c614ced6d0347e1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4a3889b586476b" /><Relationship Type="http://schemas.openxmlformats.org/officeDocument/2006/relationships/slideMaster" Target="/ppt/slideMasters/slideMaster1.xml" Id="R2771ae9cb4d74fb1" /><Relationship Type="http://schemas.openxmlformats.org/officeDocument/2006/relationships/notesMaster" Target="/ppt/notesMasters/notesMaster1.xml" Id="R62c1b1b0c64249d3" /><Relationship Type="http://schemas.openxmlformats.org/officeDocument/2006/relationships/presProps" Target="/ppt/presProps.xml" Id="R71432825bdc74e2e" /><Relationship Type="http://schemas.openxmlformats.org/officeDocument/2006/relationships/tableStyles" Target="/ppt/tableStyles.xml" Id="Rdd5f7e9941944457" /><Relationship Type="http://schemas.openxmlformats.org/officeDocument/2006/relationships/slide" Target="/ppt/slides/slide1.xml" Id="Rbe87b0a68d48461d" /><Relationship Type="http://schemas.openxmlformats.org/officeDocument/2006/relationships/slide" Target="/ppt/slides/slide2.xml" Id="R26318a8eefc74233" /><Relationship Type="http://schemas.openxmlformats.org/officeDocument/2006/relationships/slide" Target="/ppt/slides/slide3.xml" Id="R6e6cb284ac3f4713" /><Relationship Type="http://schemas.openxmlformats.org/officeDocument/2006/relationships/slide" Target="/ppt/slides/slide4.xml" Id="Rd6ec9f11df4f4acb" /><Relationship Type="http://schemas.openxmlformats.org/officeDocument/2006/relationships/slide" Target="/ppt/slides/slide5.xml" Id="Rf5d3e53a57e64d4d" /><Relationship Type="http://schemas.openxmlformats.org/officeDocument/2006/relationships/slide" Target="/ppt/slides/slide6.xml" Id="R7c614ced6d0347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a21c5f937144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157581140b4298" /><Relationship Type="http://schemas.openxmlformats.org/officeDocument/2006/relationships/notesMaster" Target="/ppt/notesMasters/notesMaster1.xml" Id="R3416ec40a54b49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1bb8672e0b41f7" /><Relationship Type="http://schemas.openxmlformats.org/officeDocument/2006/relationships/notesMaster" Target="/ppt/notesMasters/notesMaster1.xml" Id="R2889b90caa674f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71b5c72881485d" /><Relationship Type="http://schemas.openxmlformats.org/officeDocument/2006/relationships/notesMaster" Target="/ppt/notesMasters/notesMaster1.xml" Id="Rdcaa45c4ed8d4f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9b58f78e9e45eb" /><Relationship Type="http://schemas.openxmlformats.org/officeDocument/2006/relationships/notesMaster" Target="/ppt/notesMasters/notesMaster1.xml" Id="R28ae0401592744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df4f2bd13245f7" /><Relationship Type="http://schemas.openxmlformats.org/officeDocument/2006/relationships/notesMaster" Target="/ppt/notesMasters/notesMaster1.xml" Id="R775fbc7af0254b5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609814828f4c74" /><Relationship Type="http://schemas.openxmlformats.org/officeDocument/2006/relationships/notesMaster" Target="/ppt/notesMasters/notesMaster1.xml" Id="R32f116f259184f8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transitietoestand beschrijft wat bruikbaar is. Een afgeronde taak is geen automatische acceptatie.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Werkpakketten leveren resultaten. Hun opdrachtstatus is afzonderlijk van de roadmapstatus.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De volgorde bevat geen cirkel. Externe mandaten en capaciteit blijven blokkerende inputs.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Terugval naar een oudere set heeft gevolgen voor actualiteit. Maak die zichtbaar voor gebruikers.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De roadmap geeft voorwaarden en volgorde. Concrete toezeggingen vragen een eigen onderbouwd besluit.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30cd7a8ccb4d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ad4ae0a31846cb" /><Relationship Type="http://schemas.openxmlformats.org/officeDocument/2006/relationships/slideLayout" Target="/ppt/slideLayouts/slideLayout1.xml" Id="R12c8a8385cd946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c8a8385cd946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c521d3ea14d4f" /><Relationship Type="http://schemas.openxmlformats.org/officeDocument/2006/relationships/notesSlide" Target="/ppt/notesSlides/notesSlide1.xml" Id="Rbaccaf1bef7642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d430d7f3324efc" /><Relationship Type="http://schemas.openxmlformats.org/officeDocument/2006/relationships/notesSlide" Target="/ppt/notesSlides/notesSlide2.xml" Id="R4a00e23125f743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1a772206294507" /><Relationship Type="http://schemas.openxmlformats.org/officeDocument/2006/relationships/notesSlide" Target="/ppt/notesSlides/notesSlide3.xml" Id="Rb70ce2e622df49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1ce89cfbb44581" /><Relationship Type="http://schemas.openxmlformats.org/officeDocument/2006/relationships/notesSlide" Target="/ppt/notesSlides/notesSlide4.xml" Id="R1878bd58d8c7436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7775205874c99" /><Relationship Type="http://schemas.openxmlformats.org/officeDocument/2006/relationships/notesSlide" Target="/ppt/notesSlides/notesSlide5.xml" Id="Rd32aa92aa52443c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dc3db571e4c0a" /><Relationship Type="http://schemas.openxmlformats.org/officeDocument/2006/relationships/notesSlide" Target="/ppt/notesSlides/notesSlide6.xml" Id="Rb6ee926915e648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912539-C105-43C5-BAAA-B2B5B468B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Transities en uitgangspunten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49E2C7-DEC7-4380-81A5-53A03CBB9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33B1F3-F0B3-4DDE-9D6A-5C20B947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WP-01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Contract / onderzoek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67E612-4150-4F1B-86C4-690E7EBEB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WP-02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Validatiepad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44F9D-1DB2-4886-90E1-709400DA3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WP-03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Parallelle proef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B37DD-FDB0-47D5-ADA8-0656F48DD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ML-02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Omschakelbesluit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8F9DB-6B88-4003-9573-D36812AC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WP-04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Uitfasering</a:t>
            </a:r>
          </a:p>
        </p:txBody>
      </p:sp>
      <p:cxnSp>
        <p:nvCxnSpPr>
          <p:cNvPr id="27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56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8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737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1118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6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 flipH="1">
            <a:off x="9705975" y="2457450"/>
            <a:ext cx="3810000" cy="3524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2F4E7C-0D3F-4485-9F1A-514F778A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1–2 CT/RF nodig / 2–3 proefpad nodig / 3–4 bewijs nodig / 4–5 acceptatie nodig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BE6D68-48AE-4A7E-98CC-3CCBE787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0B4840-64CA-4639-8BAF-556917E6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174F4D-CB5B-4414-9B96-D9484C95A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5D23F7-8822-48B7-8583-37D2D3F6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C62E7C-3F27-4475-9C08-2F9393D49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7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Roadmap / versie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RM-01 v1.0; 20-09-2026; fictieve data-architect; voorstel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Scope / input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TG-01 v1.0; GP-01/02 open en GP-03 onzeker; GA-01 v1.0 fictief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TS-00 Begin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Bestaand bestandspad; geen vastgelegde acceptatiecontrole; DEMO-BL v1.0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TS-01 Proef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CT-01 vastgesteld en proefpad beschikbaar; contractreview + gecontroleerde test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TS-02 Doel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Geaccepteerde dagelijkse snapshot naar WV-01; AC-01..03 beoordeeld + omschakelbesluit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Planningbasis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Relatieve volgorde; geen kalenderdata, budget of capaciteit bevestigd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5217F4-7A75-4B69-A840-33B81EB1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1 van 6</a:t>
            </a:r>
          </a:p>
        </p:txBody>
      </p:sp>
    </p:spTree>
    <p:extLst>
      <p:ext uri="{BB962C8B-B14F-4D97-AF65-F5344CB8AC3E}">
        <p14:creationId xmlns:p14="http://schemas.microsoft.com/office/powerpoint/2010/main" val="8277300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6E8321-93CC-4FE2-BD18-520BDA1A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Werkpakketten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A7B09-3EF8-4CE8-BDFE-1C0C533D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B25BAE-6453-403F-B4BD-606E7CDA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Werkpakketten leveren resultaten. Hun opdrachtstatus is afzonderlijk van de roadmapstatus.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WP-01 Contract en onderzoek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GP-02/03; vastgesteld CT-01 + herstelonderzoek; data-owner/Bronteam voorgesteld; AC-02/03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WP-02 Validatiepad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GP-01; SV-02 vóór SV-03; platformteam voorgesteld; AC-01 in proefomgeving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WP-03 Parallelle proef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GP-01..03; reconciliatie en afnemersbeoordeling; Werkvoorraad voorgesteld; EV-ML02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WP-04 Uitfasering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Oud pad verwijderen na afnemers/lifecyclecheck; beheerteam voorgesteld; ML-03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Capaciteit / kosten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Open voor alle WP's; eerst capaciteit en scope ramen; geen kostenbesluit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Opdrachtstatus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 WP's voorgesteld; sponsor/mandaat te bevestigen; geen implementatieautorisatie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531DF-A8EB-4188-B8E2-0A437D15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79D563-1C3A-4B21-B91D-712FE905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2 van 6</a:t>
            </a:r>
          </a:p>
        </p:txBody>
      </p:sp>
    </p:spTree>
    <p:extLst>
      <p:ext uri="{BB962C8B-B14F-4D97-AF65-F5344CB8AC3E}">
        <p14:creationId xmlns:p14="http://schemas.microsoft.com/office/powerpoint/2010/main" val="14437543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2DC2FC-7577-4FF1-A9B3-B679B39D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Afhankelijkheden en mijlpalen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39E70-86F9-40FB-89F7-87DAE2FF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52425B-7373-4C92-A615-46A784B9B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De volgorde bevat geen cirkel. Externe mandaten en capaciteit blijven blokkerende inputs.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DP-R01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WP-01 vóór WP-02; inhoudsafhankelijkheid: CT-01 en herstelafspraken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DP-R02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WP-02 vóór WP-03; proefpad gereed en testbewijs beschikbaar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DP-R03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WP-03 vóór WP-04; ML-02 geaccepteerd en gebruikers over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ML-01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CT-01 + proefpad review; data-owner/platformeigenaar voorgesteld; mandaat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ML-02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AC-01..03 PASS + EV-ML02; bevoegde afnemer beslist omschakeling; nog geen bewijs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ML-03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 oude afnemers en kopieën beoordeeld; lifecycle- en beheerbesluit vereist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19B23B-A36F-451C-8972-25FD782D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635F60-B022-4C59-9D4A-BD538669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3 van 6</a:t>
            </a:r>
          </a:p>
        </p:txBody>
      </p:sp>
    </p:spTree>
    <p:extLst>
      <p:ext uri="{BB962C8B-B14F-4D97-AF65-F5344CB8AC3E}">
        <p14:creationId xmlns:p14="http://schemas.microsoft.com/office/powerpoint/2010/main" val="16516226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341158-00EE-42DE-8337-0B64E2072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Migratie en terugval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F58B6F-0D98-4780-9291-60DF91DA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D7DC79-34B3-424B-B2E9-406D18EAD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Terugval naar een oudere set heeft gevolgen voor actualiteit. Maak die zichtbaar voor gebruikers.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Leidende bron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BR-01 blijft inhoudelijke bron; oud pad leidend tot ML-02; daarna SV-03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Parallelle vergelijking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Zelfde snapshotpeil en aanvraagpopulatie vergelijken; verschillen classificeren vóór besluit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Omschakelcriteria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AC-01..03 en afnemersacceptatie; tolerantie niet vastgesteld; geen automatische switch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Terugvaltrigger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Onverklaard populatieverschil: omschakeling stoppen; afnemer/beheer beslist; rolmandaat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Gegevensherstel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Vorige geaccepteerde snapshot tonen; peildatum zichtbaar; Bronteam herlevert met RF-01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Uitfasering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Oud pad pas weg bij ML-03; lifecyclebeleid bepaalt bewaren/wissen; bewijs per afnemer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A799E0-CEB9-44E9-92AC-202CCC6C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B89387-67C1-4D5D-BC1E-7BC2F41F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4 van 6</a:t>
            </a:r>
          </a:p>
        </p:txBody>
      </p:sp>
    </p:spTree>
    <p:extLst>
      <p:ext uri="{BB962C8B-B14F-4D97-AF65-F5344CB8AC3E}">
        <p14:creationId xmlns:p14="http://schemas.microsoft.com/office/powerpoint/2010/main" val="8489216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377782-781C-456D-B778-5D4C3632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Sturing en herijking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08165-ABD4-4DA8-9925-495B1E30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5AD0A6-9E1C-47CD-A987-3CF1819C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De roadmap geeft voorwaarden en volgorde. Concrete toezeggingen vragen een eigen onderbouwd besluit.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Open besluit DD-R01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Financiering/capaciteit WP-01..04; sponsor onbekend; raming en mandaat nodig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IS-R01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Capaciteit open; kalender niet vast te stellen; platformeigenaar onderzoekt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IS-R02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Herstelgedrag open tot WP-01; kan WP-02-ontwerp wijzigen; Bronteam onderzoekt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Voortgang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 WP's niet gestart; alle ML's niet bereikt; geen fictieve voortgangspercentages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Herijkingstriggers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TG/CT/gebruik/capaciteit wijzigt: RM-01 herzien; data-architect initieert review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Versiebeheer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Eerste versie; opvolger bewaart rationale en gewijzigde afhankelijkheden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73B05E-3DB2-4B88-A856-81D0988B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0A168-0B00-45F8-A959-6DCAD4B7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5 van 6</a:t>
            </a:r>
          </a:p>
        </p:txBody>
      </p:sp>
    </p:spTree>
    <p:extLst>
      <p:ext uri="{BB962C8B-B14F-4D97-AF65-F5344CB8AC3E}">
        <p14:creationId xmlns:p14="http://schemas.microsoft.com/office/powerpoint/2010/main" val="12942718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E221B-CC6A-436B-A2EB-181E8918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5883A-6CC6-4394-B7BA-7064EA62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6F1800-6D6C-456A-98C4-0619197B1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eerste vijf criteria ingevuld op pagina 1–4; open casusbewijs expliciet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gevolgen, mandaat, status en herijking ingevuld; geen productieacceptatie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DEMO-CASE/DEMO-LM/DEMO-LC/DEMO-DQ v1.0; fictieve inputs; geen echte organisatiebronnen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data impact gap analysis; data platform architecture; data integration distribution model; data quality model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data-architect; 20-09-2026; ontwerpcontrole; operationele bewijs- en mandaatvragen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Casusontwerp ter beoordeling; eerst genoemde open punten sluiten vóór operationele 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D1C09E-1DCA-4A79-87AD-15BD95C95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030CE3-A958-4618-8B11-02A7757B5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6 van 6</a:t>
            </a:r>
          </a:p>
        </p:txBody>
      </p:sp>
    </p:spTree>
    <p:extLst>
      <p:ext uri="{BB962C8B-B14F-4D97-AF65-F5344CB8AC3E}">
        <p14:creationId xmlns:p14="http://schemas.microsoft.com/office/powerpoint/2010/main" val="9583182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2026-09-20T07:35:21.2550000Z</dcterms:created>
  <dcterms:modified xsi:type="dcterms:W3CDTF">2026-09-20T07:35:21.2550000Z</dcterms:modified>
</coreProperties>
</file>