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5cae2abbfa4334" /><Relationship Type="http://schemas.openxmlformats.org/officeDocument/2006/relationships/extended-properties" Target="/docProps/app.xml" Id="R1efd41df10fb4e4a" /><Relationship Type="http://schemas.openxmlformats.org/officeDocument/2006/relationships/officeDocument" Target="/ppt/presentation.xml" Id="R2bf6323c7ec04d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e5700000224a03"/>
  </p:sldMasterIdLst>
  <p:notesMasterIdLst>
    <p:notesMasterId xmlns:r="http://schemas.openxmlformats.org/officeDocument/2006/relationships" r:id="R63da6ee0d36849f4"/>
  </p:notesMasterIdLst>
  <p:sldIdLst>
    <p:sldId xmlns:r="http://schemas.openxmlformats.org/officeDocument/2006/relationships" id="256" r:id="R5c9a0a162f224cd2"/>
    <p:sldId xmlns:r="http://schemas.openxmlformats.org/officeDocument/2006/relationships" id="257" r:id="Rb786a638c24648e7"/>
    <p:sldId xmlns:r="http://schemas.openxmlformats.org/officeDocument/2006/relationships" id="258" r:id="R238d4e7ffb5d4d7d"/>
    <p:sldId xmlns:r="http://schemas.openxmlformats.org/officeDocument/2006/relationships" id="259" r:id="Rd89c4df5c4554cc6"/>
    <p:sldId xmlns:r="http://schemas.openxmlformats.org/officeDocument/2006/relationships" id="260" r:id="R9c71fde77f4d438b"/>
    <p:sldId xmlns:r="http://schemas.openxmlformats.org/officeDocument/2006/relationships" id="261" r:id="Rf06cf4deb1d24851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7a4db6f56b425a" /><Relationship Type="http://schemas.openxmlformats.org/officeDocument/2006/relationships/slideMaster" Target="/ppt/slideMasters/slideMaster1.xml" Id="R8fe5700000224a03" /><Relationship Type="http://schemas.openxmlformats.org/officeDocument/2006/relationships/notesMaster" Target="/ppt/notesMasters/notesMaster1.xml" Id="R63da6ee0d36849f4" /><Relationship Type="http://schemas.openxmlformats.org/officeDocument/2006/relationships/presProps" Target="/ppt/presProps.xml" Id="Rfa15584dc2664aa3" /><Relationship Type="http://schemas.openxmlformats.org/officeDocument/2006/relationships/tableStyles" Target="/ppt/tableStyles.xml" Id="Rc0baf10b00274c62" /><Relationship Type="http://schemas.openxmlformats.org/officeDocument/2006/relationships/slide" Target="/ppt/slides/slide1.xml" Id="R5c9a0a162f224cd2" /><Relationship Type="http://schemas.openxmlformats.org/officeDocument/2006/relationships/slide" Target="/ppt/slides/slide2.xml" Id="Rb786a638c24648e7" /><Relationship Type="http://schemas.openxmlformats.org/officeDocument/2006/relationships/slide" Target="/ppt/slides/slide3.xml" Id="R238d4e7ffb5d4d7d" /><Relationship Type="http://schemas.openxmlformats.org/officeDocument/2006/relationships/slide" Target="/ppt/slides/slide4.xml" Id="Rd89c4df5c4554cc6" /><Relationship Type="http://schemas.openxmlformats.org/officeDocument/2006/relationships/slide" Target="/ppt/slides/slide5.xml" Id="R9c71fde77f4d438b" /><Relationship Type="http://schemas.openxmlformats.org/officeDocument/2006/relationships/slide" Target="/ppt/slides/slide6.xml" Id="Rf06cf4deb1d248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a4fa15f25a47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31fb3d0ab14257" /><Relationship Type="http://schemas.openxmlformats.org/officeDocument/2006/relationships/notesMaster" Target="/ppt/notesMasters/notesMaster1.xml" Id="R78632b17531a4d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5db6e387e34ba2" /><Relationship Type="http://schemas.openxmlformats.org/officeDocument/2006/relationships/notesMaster" Target="/ppt/notesMasters/notesMaster1.xml" Id="R28c6467bfe014e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a5b7cac5d94d90" /><Relationship Type="http://schemas.openxmlformats.org/officeDocument/2006/relationships/notesMaster" Target="/ppt/notesMasters/notesMaster1.xml" Id="R470abc75727e4f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8ec7a8930044e8" /><Relationship Type="http://schemas.openxmlformats.org/officeDocument/2006/relationships/notesMaster" Target="/ppt/notesMasters/notesMaster1.xml" Id="R1cd4b431decd42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e49bbdea454133" /><Relationship Type="http://schemas.openxmlformats.org/officeDocument/2006/relationships/notesMaster" Target="/ppt/notesMasters/notesMaster1.xml" Id="R8254036f525341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de779ab7b944e4" /><Relationship Type="http://schemas.openxmlformats.org/officeDocument/2006/relationships/notesMaster" Target="/ppt/notesMasters/notesMaster1.xml" Id="R16e787bc18dc41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Vastleggen van een voorkeur is geen besluitbevoegdheid. Feit en casusaanname blijven gescheiden.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Dezelfde criteria gelden voor alle opties. Bewijsdekking begrenst de conclusie.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Een ongunstige consequentie blijft onderdeel van het besluitrecord.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Een genomen besluit kan voorwaarden hebben. In deze casus is het besluit nog voorgesteld.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Status van het besluit en status van implementatie blijven afzonderlijk traceerbaar.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2ea92a21964f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8e62c84aae403e" /><Relationship Type="http://schemas.openxmlformats.org/officeDocument/2006/relationships/slideLayout" Target="/ppt/slideLayouts/slideLayout1.xml" Id="R5ec3c04821a34c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c3c04821a34c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33000d3654060" /><Relationship Type="http://schemas.openxmlformats.org/officeDocument/2006/relationships/notesSlide" Target="/ppt/notesSlides/notesSlide1.xml" Id="Ree45fdcadebd443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c6015ab3a4824" /><Relationship Type="http://schemas.openxmlformats.org/officeDocument/2006/relationships/notesSlide" Target="/ppt/notesSlides/notesSlide2.xml" Id="Rdbeba73b6cd144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8e8d2c4454d2b" /><Relationship Type="http://schemas.openxmlformats.org/officeDocument/2006/relationships/notesSlide" Target="/ppt/notesSlides/notesSlide3.xml" Id="R52e2994414714a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57455c2654df0" /><Relationship Type="http://schemas.openxmlformats.org/officeDocument/2006/relationships/notesSlide" Target="/ppt/notesSlides/notesSlide4.xml" Id="Rca3a025ab0f848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655de785147e7" /><Relationship Type="http://schemas.openxmlformats.org/officeDocument/2006/relationships/notesSlide" Target="/ppt/notesSlides/notesSlide5.xml" Id="R0d136929a5e44f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02abb84304f1f" /><Relationship Type="http://schemas.openxmlformats.org/officeDocument/2006/relationships/notesSlide" Target="/ppt/notesSlides/notesSlide6.xml" Id="Rc7df16771cff42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0F70D-8D9F-4635-A6CE-56EFA77D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Beslisvraag en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7E2A5-9A81-4DDD-A1D2-5D68C0F3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76C82-09D7-4104-B0E1-53624523F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CR-01..03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Criteria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7D8ED-E1DA-4146-848E-B0D12790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OP-B/E/Q/0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Opties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F08D5-114E-4DEF-B7B0-A860E8BF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EV-01/02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Bewijs / open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07A59-84E6-4094-A51D-ABFBF79DA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DD-01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Voorgesteld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DD1FA-8F20-43D5-82DA-4F1AD408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RV-01/02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Heroverweging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7372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7372350" y="2085975"/>
            <a:ext cx="2762250" cy="10953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11610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H="1" flipV="1">
            <a:off x="2085975" y="2457450"/>
            <a:ext cx="9525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C8736-A659-4BF6-AC11-EAAA4543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beoordelen / 2–4 afwegen / 3–4 onderbouwen / 4–5 begrenzen / 5–1 herijken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B4F05-EA87-44D0-A923-D134C2A9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418A0-D5BC-4D37-B93B-206ACC56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D6401A-DC4B-4127-BD7A-817921A4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1EE225-9DF0-4431-95B3-6B2A3FE6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0D27EB-AB50-4A10-AB53-017C6BC4B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DD-01 Leveringspatroon ochtendoverzicht; v1.0; 20-09-2026; fictieve data-architect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Vraag /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Hoe EX-01 leveren voor ochtendwerkverdeling? Alleen CT-01 naar WV-01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Casusfeiten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 v1.0 beschrijft ochtendgebruik; dit is fictieve casusinput, geen productiefeit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Aannames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Wijzigingen gedurende de dag niet nodig; afnemer moet dit nog bevestigen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Onbekend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Exact levervenster, volumes, kosten en mandaat open; geen definitieve keuze mogelijk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Voorgesteld; voorkeursoptie OP-B; implementatie niet gestart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8D6F0B-1175-49B9-AF74-521488F2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1 van 6</a:t>
            </a:r>
          </a:p>
        </p:txBody>
      </p:sp>
    </p:spTree>
    <p:extLst>
      <p:ext uri="{BB962C8B-B14F-4D97-AF65-F5344CB8AC3E}">
        <p14:creationId xmlns:p14="http://schemas.microsoft.com/office/powerpoint/2010/main" val="9440254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F8E16-E7BB-4436-A9DE-69C90078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Criteria en bewijs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BDE14-6A37-42BD-B8BA-123864C2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115C26-8338-437D-A02D-67FF5E36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Dezelfde criteria gelden voor alle opties. Bewijsdekking begrenst de conclusie.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CR-01 Actualiteit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Ochtendgebruik ondersteunen; harde voorwaarde voorgesteld; exacte grens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CR-02 Volledigheid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Complete set herkenbaar vóór publicatie; CT-01; AC-01 toets voorgesteld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CR-03 Beheer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Herlevering beheersbaar; RF-01 vereist; beheerinspanning nog niet geraamd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EV-01 Ontwerp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CT-01/RF-01 v1.0; fictief ontwerp; geen operationele meting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EV-02 Proef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Duplicaat/halve set/conflict nog niet getest; bewijs ontbreekt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Harde voorwaarden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Geen keuze nemen vóór actualiteit/mandaat bevestigd; onbekend krijgt geen score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63A20-261A-433E-9CA9-618E3DBC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55391-7883-4C19-AED1-E8E71E37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2 van 6</a:t>
            </a:r>
          </a:p>
        </p:txBody>
      </p:sp>
    </p:spTree>
    <p:extLst>
      <p:ext uri="{BB962C8B-B14F-4D97-AF65-F5344CB8AC3E}">
        <p14:creationId xmlns:p14="http://schemas.microsoft.com/office/powerpoint/2010/main" val="1007095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4A677-C5EB-4B34-A564-0754316B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Opties en afruilen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889F1-57BF-4887-95DE-30722D64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D66AD-A3BA-410B-A31D-AD8D954F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ongunstige consequentie blijft onderdeel van het besluitrecord.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OP-B Batch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Past bij verondersteld ochtendgebruik; setcontrole expliciet; minder actuele data overdag; voorkeur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OP-E Events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Ondersteunt wijzigingen tussendoor; vraagt reconstructie/volgorde; extra beheer; alternatief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OP-Q Opvragen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Vraag op gebruiksmoment; bronbeschikbaarheid nodig; volledigheid populatie nog te bewijzen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OP-0 Behoud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Oud bestand tijdelijk behouden; handmatige controle; GP-01/02 blijven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Vergelijkingsbasis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opties voor EX-01/CT-01 en CR-01..03; kwalitatieve rationale; geen gewichten verzonnen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Resterend onderzoek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Levervenster en herstelproef; afnemer/Bronteam voorgesteld; kan voorkeur wijzigen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2BF70-D1D6-4AEF-AF5B-DB55A4FC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3330F-450A-4D03-8B7E-4A53238C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3 van 6</a:t>
            </a:r>
          </a:p>
        </p:txBody>
      </p:sp>
    </p:spTree>
    <p:extLst>
      <p:ext uri="{BB962C8B-B14F-4D97-AF65-F5344CB8AC3E}">
        <p14:creationId xmlns:p14="http://schemas.microsoft.com/office/powerpoint/2010/main" val="12995303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5B531-46BA-43DD-B972-9A9F1000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Voorkeur en consequenties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2D56F-856F-4177-8133-73C8F5BC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C0207-6A74-4C7C-817A-05F48BE3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genomen besluit kan voorwaarden hebben. In deze casus is het besluit nog voorgesteld.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Voorgestelde uitspraak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 stellen OP-B voor EX-01 voor, onder bevestiging van gebruik, contract, herstel en mandaat.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Rationale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Volledige snapshot sluit aan op aangenomen ochtendbehoefte en expliciete acceptatiecontrole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Positief gevolg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Eén herkenbare publicatieset; ontwerprationale; CT-01 en SV-02/03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Negatief gevolg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Wijzigingen overdag niet direct zichtbaar; afnemer moet dit accepteren; nog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Verplicht vervolg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WP-01 CT/RF vaststellen; WP-02 validatie; WP-03 proef; data-owner/platformteam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Geen garantie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Geen precies-eenmaal-, SLA- of besparingsclaim; geen test uitgevoerd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2AD5BA-48D1-48DF-8AEF-9F9E6040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03A6D-6C4B-4109-B822-8D0E306E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4 van 6</a:t>
            </a:r>
          </a:p>
        </p:txBody>
      </p:sp>
    </p:spTree>
    <p:extLst>
      <p:ext uri="{BB962C8B-B14F-4D97-AF65-F5344CB8AC3E}">
        <p14:creationId xmlns:p14="http://schemas.microsoft.com/office/powerpoint/2010/main" val="17510894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BDE3A4-C819-4C4C-BE23-84DEFE4A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Mandaat en heroverweging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23E636-548D-4E8E-A655-8736450A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6CCB06-AEDD-4431-849D-BE4A8E47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Status van het besluit en status van implementatie blijven afzonderlijk traceerbaar.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Beslisser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Domeineigenaar + afnemerverantwoordelijke voorgesteld; bevoegdheidsbron ontbreekt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Besluitdatum / bewijs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Open; geen akkoord geregistreerd; kennisbankpublicatie is geen casusakkoord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RV-01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Tussentijdse actualiteit wordt noodzakelijk: data-architect vergelijkt OP-E/OP-Q opnieuw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RV-02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Volledige set past niet in onderbouwd venster: patroon en platformeisen heroverwegen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 / vervanging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Eerste voorstel; opvolgend DD-id bij vervanging; oude rationale bewaren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Doorwerking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EX-01, PA-01, GA-01, RM-01; alle ontwerp; wijzigingen terugmelden vóór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B5B87-2861-4315-A61D-F673440F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515A0-D7B8-4F35-9EDE-C2DD620E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5 van 6</a:t>
            </a:r>
          </a:p>
        </p:txBody>
      </p:sp>
    </p:spTree>
    <p:extLst>
      <p:ext uri="{BB962C8B-B14F-4D97-AF65-F5344CB8AC3E}">
        <p14:creationId xmlns:p14="http://schemas.microsoft.com/office/powerpoint/2010/main" val="14886581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7DDE1-AE21-4FCA-8EDB-1629C0BC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BA22A-1E32-4356-921C-81FBA9A5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845EC1-50CC-4E16-B65F-BCD1F763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eerste vijf criteria ingevuld op pagina 1–4; open casusbewijs expliciet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gevolgen, mandaat, status en herijking ingevuld; geen productieacceptatie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DEMO-CASE/DEMO-LM/DEMO-LC/DEMO-DQ v1.0; fictieve inputs; geen echte organisatiebronnen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data impact gap analysis; data architecture roadmap; data platform architecture; data integration distribution model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data-architect; 20-09-2026; ontwerpcontrole; operationele bewijs- en mandaatvragen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Casusontwerp ter beoordeling; eerst genoemde open punten sluiten vóór operationele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E7DF1-6EA6-431E-85EC-0A941B361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422A27-6E1B-48BB-8BAC-FE1B4E8A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6 van 6</a:t>
            </a:r>
          </a:p>
        </p:txBody>
      </p:sp>
    </p:spTree>
    <p:extLst>
      <p:ext uri="{BB962C8B-B14F-4D97-AF65-F5344CB8AC3E}">
        <p14:creationId xmlns:p14="http://schemas.microsoft.com/office/powerpoint/2010/main" val="654979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2026-09-20T07:35:37.3430000Z</dcterms:created>
  <dcterms:modified xsi:type="dcterms:W3CDTF">2026-09-20T07:35:37.3430000Z</dcterms:modified>
</coreProperties>
</file>