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Value Stream Map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ptos"/>
              </a:rPr>
              <a:t>EAW · Business Architecture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2296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0">
                <a:solidFill>
                  <a:srgbClr val="1B2C37"/>
                </a:solidFill>
                <a:latin typeface="Aptos"/>
              </a:rPr>
              <a:t>Ontvanger: __________  Behoefte: __________  Eindresultaat: __________  Eigenaar: __________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08760"/>
            <a:ext cx="2514600" cy="29260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" y="173736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VS.01 · &lt;waardefase&gt;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86000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Startvoorwaarde:</a:t>
            </a:r>
            <a:br/>
            <a:r>
              <a:t>________________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71800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Waarde/resultaat:</a:t>
            </a:r>
            <a:br/>
            <a:r>
              <a:t>________________</a:t>
            </a:r>
            <a:br/>
            <a:r>
              <a:t>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840480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Eindvoorwaarde:</a:t>
            </a:r>
            <a:br/>
            <a:r>
              <a:t>________________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55848" y="1508760"/>
            <a:ext cx="2514600" cy="29260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65576" y="173736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VS.02 · &lt;waardefase&gt;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93008" y="2286000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Startvoorwaarde:</a:t>
            </a:r>
            <a:br/>
            <a:r>
              <a:t>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93008" y="2971800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Waarde/resultaat:</a:t>
            </a:r>
            <a:br/>
            <a:r>
              <a:t>________________</a:t>
            </a:r>
            <a:br/>
            <a:r>
              <a:t>________________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93008" y="3840480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Eindvoorwaarde:</a:t>
            </a:r>
            <a:br/>
            <a:r>
              <a:t>________________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08776" y="1508760"/>
            <a:ext cx="2514600" cy="29260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18504" y="173736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VS.03 · &lt;waardefase&gt;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286000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Startvoorwaarde:</a:t>
            </a:r>
            <a:br/>
            <a:r>
              <a:t>________________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45936" y="2971800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Waarde/resultaat:</a:t>
            </a:r>
            <a:br/>
            <a:r>
              <a:t>________________</a:t>
            </a:r>
            <a:br/>
            <a:r>
              <a:t>________________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5936" y="3840480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Eindvoorwaarde:</a:t>
            </a:r>
            <a:br/>
            <a:r>
              <a:t>________________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61704" y="1508760"/>
            <a:ext cx="2514600" cy="29260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71432" y="1737360"/>
            <a:ext cx="22860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B2C37"/>
                </a:solidFill>
                <a:latin typeface="Aptos"/>
              </a:rPr>
              <a:t>VS.04 · &lt;waardefase&gt;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98864" y="2286000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Startvoorwaarde:</a:t>
            </a:r>
            <a:br/>
            <a:r>
              <a:t>________________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98864" y="2971800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Waarde/resultaat:</a:t>
            </a:r>
            <a:br/>
            <a:r>
              <a:t>________________</a:t>
            </a:r>
            <a:br/>
            <a:r>
              <a:t>________________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98864" y="3840480"/>
            <a:ext cx="2240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0">
                <a:solidFill>
                  <a:srgbClr val="1B2C37"/>
                </a:solidFill>
                <a:latin typeface="Aptos"/>
              </a:rPr>
              <a:t>Eindvoorwaarde:</a:t>
            </a:r>
            <a:br/>
            <a:r>
              <a:t>________________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489204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07678"/>
                </a:solidFill>
                <a:latin typeface="Aptos"/>
              </a:rPr>
              <a:t>Voeg fasen toe of verwijder ze op basis van de waardeanalyse; er is geen voorgeschreven aantal.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53492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Afbakening: dit is geen procesmodel. Taken, gateways, uitzonderingsroutes en werkvolgorde horen in procesmodellering.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Value Stage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164592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ptos"/>
              </a:rPr>
              <a:t>Onderdeel van Value Stream Map · v1.0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" y="960120"/>
            <a:ext cx="5943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2608" y="1115568"/>
            <a:ext cx="5577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960120"/>
            <a:ext cx="9601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86968" y="1115568"/>
            <a:ext cx="9235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Fase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1828800" y="96012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47088" y="1115568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26080" y="96012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44368" y="1115568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Einde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23360" y="960120"/>
            <a:ext cx="13258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41648" y="1115568"/>
            <a:ext cx="12893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Waarde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49240" y="960120"/>
            <a:ext cx="18288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67528" y="1115568"/>
            <a:ext cx="17922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Capabilities + reden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78040" y="960120"/>
            <a:ext cx="12344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96328" y="1115568"/>
            <a:ext cx="11978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Informatie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12480" y="96012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30768" y="1115568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Rol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326880" y="960120"/>
            <a:ext cx="13258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45168" y="1115568"/>
            <a:ext cx="12893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Bron/status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652760" y="96012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671048" y="1115568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700" b="1">
                <a:solidFill>
                  <a:srgbClr val="FFFFFF"/>
                </a:solidFill>
                <a:latin typeface="Aptos"/>
              </a:rPr>
              <a:t>Review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320" y="1481328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68680" y="148132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828800" y="148132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926080" y="148132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023360" y="1481328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349240" y="148132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178040" y="148132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412480" y="148132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326880" y="1481328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652760" y="148132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74320" y="2139696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68680" y="2139696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828800" y="213969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926080" y="213969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023360" y="2139696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349240" y="2139696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178040" y="2139696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412480" y="213969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326880" y="2139696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652760" y="213969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274320" y="2798064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68680" y="2798064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828800" y="279806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926080" y="279806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023360" y="2798064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349240" y="2798064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178040" y="2798064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412480" y="279806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326880" y="2798064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652760" y="279806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74320" y="3456432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68680" y="3456432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828800" y="345643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2926080" y="345643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023360" y="3456432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349240" y="3456432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178040" y="3456432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412480" y="345643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326880" y="3456432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652760" y="345643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274320" y="4114800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68680" y="4114800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828800" y="411480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2926080" y="411480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023360" y="4114800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349240" y="4114800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7178040" y="4114800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412480" y="411480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326880" y="4114800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652760" y="411480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274320" y="4773168"/>
            <a:ext cx="5943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68680" y="4773168"/>
            <a:ext cx="9601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828800" y="477316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2926080" y="477316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023360" y="4773168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349240" y="4773168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7178040" y="4773168"/>
            <a:ext cx="12344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8412480" y="477316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9326880" y="4773168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0652760" y="477316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65760" y="5623560"/>
            <a:ext cx="11338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Leg per fase de geleverde waarde en de reden voor capabilityrelaties vast. Markeer aannames en onbekende informatie expliciet.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