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Aptos"/>
              </a:rPr>
              <a:t>Value Stream Map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164592"/>
            <a:ext cx="3474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ptos"/>
              </a:rPr>
              <a:t>Geen sectormodel · EAW · v1.0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B2C37"/>
                </a:solidFill>
                <a:latin typeface="Aptos"/>
              </a:rPr>
              <a:t>Ontvanger: Aanvrager  ·  Behoefte: duidelijkheid over een aanvraag  ·  Eindresultaat: gemotiveerde uitkomst en vervolgstap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3200400" cy="29260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874519"/>
            <a:ext cx="3017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VS.01 · Aanvraag kenbaar maken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514600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1">
                <a:solidFill>
                  <a:srgbClr val="107678"/>
                </a:solidFill>
                <a:latin typeface="Aptos"/>
              </a:rPr>
              <a:t>Geleverde waarde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971800"/>
            <a:ext cx="2743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B2C37"/>
                </a:solidFill>
                <a:latin typeface="Aptos"/>
              </a:rPr>
              <a:t>Behoefte en relevante gegevens zijn ontvangen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26280" y="1645920"/>
            <a:ext cx="3200400" cy="292608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20" y="1874519"/>
            <a:ext cx="3017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VS.02 · Beoordeling verkrijgen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2514600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1">
                <a:solidFill>
                  <a:srgbClr val="107678"/>
                </a:solidFill>
                <a:latin typeface="Aptos"/>
              </a:rPr>
              <a:t>Geleverde waarde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54880" y="2971800"/>
            <a:ext cx="2743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B2C37"/>
                </a:solidFill>
                <a:latin typeface="Aptos"/>
              </a:rPr>
              <a:t>Aanvraag is inhoudelijk beoordeeld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21040" y="1645920"/>
            <a:ext cx="3200400" cy="292608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0" y="1874519"/>
            <a:ext cx="3017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VS.03 · Uitkomst ontvangen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0" y="2514600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1">
                <a:solidFill>
                  <a:srgbClr val="107678"/>
                </a:solidFill>
                <a:latin typeface="Aptos"/>
              </a:rPr>
              <a:t>Geleverde waarde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49640" y="2971800"/>
            <a:ext cx="2743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B2C37"/>
                </a:solidFill>
                <a:latin typeface="Aptos"/>
              </a:rPr>
              <a:t>Aanvrager kent uitkomst en vervolgmogelijkheden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0292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B2C37"/>
                </a:solidFill>
                <a:latin typeface="Aptos"/>
              </a:rPr>
              <a:t>Fictieve voorbeeldinvulling. Valideer waardefasen, criteria en eigenaarschap altijd in de eigen organisatie.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Aptos"/>
              </a:rPr>
              <a:t>Value Stage Register — Voorbeeld VS.02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164592"/>
            <a:ext cx="3474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ptos"/>
              </a:rPr>
              <a:t>Alleen één fase volledig ingevuld · fictieve EAW-casus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14400"/>
            <a:ext cx="2011680" cy="429768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024128"/>
            <a:ext cx="1828800" cy="338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2468880" y="914400"/>
            <a:ext cx="9235440" cy="429768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78608" y="1005840"/>
            <a:ext cx="9006840" cy="3566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VS.02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344168"/>
            <a:ext cx="2011680" cy="429768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453895"/>
            <a:ext cx="1828800" cy="338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Fase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68880" y="1344168"/>
            <a:ext cx="9235440" cy="429768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578608" y="1435608"/>
            <a:ext cx="9006840" cy="3566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Beoordeling verkrijgen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773936"/>
            <a:ext cx="2011680" cy="429768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1883664"/>
            <a:ext cx="1828800" cy="338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Startvoorwaarde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68880" y="1773936"/>
            <a:ext cx="9235440" cy="429768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78608" y="1865376"/>
            <a:ext cx="9006840" cy="3566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Aanvraag en vereiste informatie zijn beschikbaar.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203704"/>
            <a:ext cx="2011680" cy="429768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2313432"/>
            <a:ext cx="1828800" cy="338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Eindvoorwaarde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68880" y="2203704"/>
            <a:ext cx="9235440" cy="429768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578608" y="2295144"/>
            <a:ext cx="9006840" cy="3566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Inhoudelijk oordeel is vastgelegd.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633472"/>
            <a:ext cx="2011680" cy="429768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40" y="2743200"/>
            <a:ext cx="1828800" cy="338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Geleverde waarde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468880" y="2633472"/>
            <a:ext cx="9235440" cy="429768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78608" y="2724912"/>
            <a:ext cx="9006840" cy="3566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De aanvraag is inhoudelijk beoordeeld.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063239"/>
            <a:ext cx="2011680" cy="59436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48640" y="3172968"/>
            <a:ext cx="1828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Capability + reden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468880" y="3063239"/>
            <a:ext cx="9235440" cy="59436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78608" y="3154679"/>
            <a:ext cx="9006840" cy="5212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Aanvraagbeoordeling — nodig om afgesproken criteria op de aanvraag toe te passen.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657599"/>
            <a:ext cx="2011680" cy="429768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48640" y="3767327"/>
            <a:ext cx="1828800" cy="338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Informatie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468880" y="3657599"/>
            <a:ext cx="9235440" cy="429768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78608" y="3749039"/>
            <a:ext cx="9006840" cy="3566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Fictief: Aanvraag, Bewijsstuk, Beoordelingsuitkomst.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4087368"/>
            <a:ext cx="2011680" cy="429768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48640" y="4197096"/>
            <a:ext cx="1828800" cy="338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Rol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468880" y="4087368"/>
            <a:ext cx="9235440" cy="429768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78608" y="4178807"/>
            <a:ext cx="9006840" cy="3566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Fictief: Inhoudseigenaar beoordeling.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517136"/>
            <a:ext cx="2011680" cy="429768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8640" y="4626864"/>
            <a:ext cx="1828800" cy="338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Bron/status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468880" y="4517136"/>
            <a:ext cx="9235440" cy="429768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78608" y="4608575"/>
            <a:ext cx="9006840" cy="3566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Fictieve EAW-casus · voorbeeldinvulling.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946903"/>
            <a:ext cx="2011680" cy="59436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48640" y="5056631"/>
            <a:ext cx="1828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Open vraag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468880" y="4946903"/>
            <a:ext cx="9235440" cy="59436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78608" y="5038343"/>
            <a:ext cx="9006840" cy="5212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Valideer criteria, eigenaarschap en informatiebehoefte in de echte context.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5541264"/>
            <a:ext cx="2011680" cy="429768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48640" y="5650992"/>
            <a:ext cx="1828800" cy="338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Reviewdatum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468880" y="5541264"/>
            <a:ext cx="9235440" cy="429768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578608" y="5632703"/>
            <a:ext cx="9006840" cy="3566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2026-09-19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