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Impactanalyse v1.1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164592"/>
            <a:ext cx="3200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Statusinzage aanvraag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005840"/>
            <a:ext cx="5349240" cy="10972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170432"/>
            <a:ext cx="1234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50" b="1">
                <a:solidFill>
                  <a:srgbClr val="11314B"/>
                </a:solidFill>
                <a:latin typeface="Aptos"/>
              </a:rPr>
              <a:t>Waarde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152144"/>
            <a:ext cx="37033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19" b="0">
                <a:solidFill>
                  <a:srgbClr val="1B2C37"/>
                </a:solidFill>
                <a:latin typeface="Aptos"/>
              </a:rPr>
              <a:t>Aanvrager begrijpt actuele status en vervolgstap.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005840"/>
            <a:ext cx="5349240" cy="10972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170432"/>
            <a:ext cx="1234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50" b="1">
                <a:solidFill>
                  <a:srgbClr val="11314B"/>
                </a:solidFill>
                <a:latin typeface="Aptos"/>
              </a:rPr>
              <a:t>Capability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0" y="1152144"/>
            <a:ext cx="37033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19" b="0">
                <a:solidFill>
                  <a:srgbClr val="1B2C37"/>
                </a:solidFill>
                <a:latin typeface="Aptos"/>
              </a:rPr>
              <a:t>Aanvraagstatus kunnen beheren/communiceren — te valideren.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423160"/>
            <a:ext cx="5349240" cy="10972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587752"/>
            <a:ext cx="1234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50" b="1">
                <a:solidFill>
                  <a:srgbClr val="11314B"/>
                </a:solidFill>
                <a:latin typeface="Aptos"/>
              </a:rPr>
              <a:t>Informatie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2569464"/>
            <a:ext cx="37033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19" b="0">
                <a:solidFill>
                  <a:srgbClr val="1B2C37"/>
                </a:solidFill>
                <a:latin typeface="Aptos"/>
              </a:rPr>
              <a:t>IA-01 Aanvraagstatus: gedeelde definitie en ownership nodig.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2423160"/>
            <a:ext cx="5349240" cy="10972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2587752"/>
            <a:ext cx="1234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50" b="1">
                <a:solidFill>
                  <a:srgbClr val="11314B"/>
                </a:solidFill>
                <a:latin typeface="Aptos"/>
              </a:rPr>
              <a:t>Organisatie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0" y="2569464"/>
            <a:ext cx="37033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19" b="0">
                <a:solidFill>
                  <a:srgbClr val="1B2C37"/>
                </a:solidFill>
                <a:latin typeface="Aptos"/>
              </a:rPr>
              <a:t>Rol/mandaat voor statusdefinitie en governance vaststellen.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840480"/>
            <a:ext cx="5349240" cy="10972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05072"/>
            <a:ext cx="1234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50" b="1">
                <a:solidFill>
                  <a:srgbClr val="11314B"/>
                </a:solidFill>
                <a:latin typeface="Aptos"/>
              </a:rPr>
              <a:t>Proces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65960" y="3986784"/>
            <a:ext cx="37033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19" b="0">
                <a:solidFill>
                  <a:srgbClr val="1B2C37"/>
                </a:solidFill>
                <a:latin typeface="Aptos"/>
              </a:rPr>
              <a:t>Momenten van statuswijziging en verantwoordelijkheid valideren.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3840480"/>
            <a:ext cx="5349240" cy="10972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0" y="4005072"/>
            <a:ext cx="1234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50" b="1">
                <a:solidFill>
                  <a:srgbClr val="11314B"/>
                </a:solidFill>
                <a:latin typeface="Aptos"/>
              </a:rPr>
              <a:t>Ondersteuning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80960" y="3986784"/>
            <a:ext cx="37033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19" b="0">
                <a:solidFill>
                  <a:srgbClr val="1B2C37"/>
                </a:solidFill>
                <a:latin typeface="Aptos"/>
              </a:rPr>
              <a:t>Pas daarna bepalen welke applicatie/datawijziging nodig is.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544068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Alle uitspraken zijn fictieve voorbeeldinvulling of te valideren aannames; geen vooraf gekozen oplossing.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Impact Register — Voorbeeld IA-01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164592"/>
            <a:ext cx="3200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Dimensie Informatie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6868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978407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86868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96012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IA-01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0759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17319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Dimensie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30759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14600" y="139903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Informatie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4650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856231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Element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174650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1837943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Aanvraagstatus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85415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29514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Current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185415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227685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gedeelde statusbetekenissen niet vastgesteld.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624327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73405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Target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2624327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271576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Eenduidige businessdefinitie, ownership en governance.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063239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17296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Gap/impact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3063239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4600" y="3154679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Semantiek/ownership ontbreken; harmonisatie of nieuwe definitie onderzoeken.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502151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611879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Bewijs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77440" y="3502151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3593591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Aanname / te onderzoeken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941063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050791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Bron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3941063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14600" y="4032503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Fictieve EAW-casus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379975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489703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379975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471415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Te bepalen business information owner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81888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492861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Afhankelijkheid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481888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4910327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Waarde-, capability-, organisatie- en procesvalidatie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25780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536752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Besluit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77440" y="525780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514600" y="534924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Statusmodel en governance valideren vóór solution design.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