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Architecture Roadmap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EAW · v1.0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45920"/>
            <a:ext cx="1645920" cy="210312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874519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Baseline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514600"/>
            <a:ext cx="1371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Outcome /</a:t>
            </a:r>
            <a:br/>
            <a:r>
              <a:t>transition</a:t>
            </a:r>
            <a:br/>
            <a:r>
              <a:t>________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80360" y="1645920"/>
            <a:ext cx="1645920" cy="210312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971800" y="1874519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Wave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17520" y="2514600"/>
            <a:ext cx="1371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Outcome /</a:t>
            </a:r>
            <a:br/>
            <a:r>
              <a:t>transition</a:t>
            </a:r>
            <a:br/>
            <a:r>
              <a:t>________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03520" y="1645920"/>
            <a:ext cx="1645920" cy="21031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94959" y="1874519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Wave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40680" y="2514600"/>
            <a:ext cx="1371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Outcome /</a:t>
            </a:r>
            <a:br/>
            <a:r>
              <a:t>transition</a:t>
            </a:r>
            <a:br/>
            <a:r>
              <a:t>________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26679" y="1645920"/>
            <a:ext cx="1645920" cy="210312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1874519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Wave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63840" y="2514600"/>
            <a:ext cx="1371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Outcome /</a:t>
            </a:r>
            <a:br/>
            <a:r>
              <a:t>transition</a:t>
            </a:r>
            <a:br/>
            <a:r>
              <a:t>________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149840" y="1645920"/>
            <a:ext cx="1645920" cy="210312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241280" y="1874519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Target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87000" y="2514600"/>
            <a:ext cx="1371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Outcome /</a:t>
            </a:r>
            <a:br/>
            <a:r>
              <a:t>transition</a:t>
            </a:r>
            <a:br/>
            <a:r>
              <a:t>________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48840" y="2331720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0" y="2331720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95160" y="2331720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2331720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42062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Gebruik relatieve waves wanneer kalenderdata niet aantoonbaar zijn. Iedere transitie traceert naar een gap en target outcome.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Gap &amp; Transition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Van gap naar architectuurtransitie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" y="914400"/>
            <a:ext cx="4572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2608" y="1078992"/>
            <a:ext cx="4206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914400"/>
            <a:ext cx="9601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078992"/>
            <a:ext cx="9235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Gap</a:t>
            </a:r>
          </a:p>
        </p:txBody>
      </p:sp>
      <p:sp>
        <p:nvSpPr>
          <p:cNvPr id="9" name="Rectangle 8"/>
          <p:cNvSpPr/>
          <p:nvPr/>
        </p:nvSpPr>
        <p:spPr>
          <a:xfrm>
            <a:off x="1691640" y="914400"/>
            <a:ext cx="9601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709928" y="1078992"/>
            <a:ext cx="9235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Element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51760" y="914400"/>
            <a:ext cx="10972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70048" y="1078992"/>
            <a:ext cx="10607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Baseline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49040" y="914400"/>
            <a:ext cx="10972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67328" y="1078992"/>
            <a:ext cx="10607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Target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46320" y="914400"/>
            <a:ext cx="12344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864608" y="1078992"/>
            <a:ext cx="11978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Transition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0760" y="914400"/>
            <a:ext cx="10515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99048" y="1078992"/>
            <a:ext cx="101498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Dependency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32320" y="914400"/>
            <a:ext cx="6400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150608" y="1078992"/>
            <a:ext cx="60350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Wave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772400" y="914400"/>
            <a:ext cx="12344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90688" y="1078992"/>
            <a:ext cx="11978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Outcome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00684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02512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92124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93952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4320" y="1435608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31520" y="143560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691640" y="143560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651760" y="143560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749040" y="143560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846320" y="143560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080760" y="143560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132320" y="1435608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772400" y="143560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00684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92124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74320" y="2093976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31520" y="2093976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691640" y="2093976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651760" y="2093976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749040" y="2093976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846320" y="2093976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080760" y="2093976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132320" y="2093976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772400" y="2093976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900684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92124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274320" y="2752344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31520" y="2752344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691640" y="2752344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2651760" y="2752344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749040" y="2752344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846320" y="2752344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080760" y="2752344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132320" y="2752344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772400" y="2752344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00684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92124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274320" y="3410712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31520" y="3410712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691640" y="3410712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2651760" y="3410712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3749040" y="3410712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4846320" y="3410712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6080760" y="3410712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7132320" y="3410712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7772400" y="3410712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900684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92124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274320" y="4069080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31520" y="4069080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691640" y="4069080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2651760" y="4069080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3749040" y="4069080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4846320" y="4069080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6080760" y="4069080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7132320" y="4069080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7772400" y="4069080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00684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92124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274320" y="4727448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731520" y="472744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691640" y="472744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2651760" y="472744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3749040" y="472744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4846320" y="472744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6080760" y="472744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7132320" y="4727448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7772400" y="472744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900684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992124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Dependency Map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Sequencing rationale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28800"/>
            <a:ext cx="2286000" cy="118872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240280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&lt;transition 1&gt;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1800" y="2286000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1828800"/>
            <a:ext cx="2286000" cy="118872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66160" y="2240280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&lt;transition 2&gt;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60720" y="2286000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828800"/>
            <a:ext cx="2286000" cy="11887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55080" y="2240280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&lt;transition 3&gt;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49640" y="2286000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06839" y="1828800"/>
            <a:ext cx="2286000" cy="118872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3999" y="2240280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&lt;transition 4&gt;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