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Architecture Roadmap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Statusinzage · relatieve waves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508760"/>
            <a:ext cx="2057400" cy="27432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21208" y="178308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Baseline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423160"/>
            <a:ext cx="17830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Statussemantiek/ownership niet vastgesteld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508760"/>
            <a:ext cx="2057400" cy="27432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52928" y="178308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Wave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423160"/>
            <a:ext cx="17830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Definitie + owner/governance valideren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508760"/>
            <a:ext cx="2057400" cy="27432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178308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Wave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2423160"/>
            <a:ext cx="17830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Procesmomenten + informatieflows harmoniseren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06640" y="1508760"/>
            <a:ext cx="2057400" cy="27432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16367" y="178308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Wave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43800" y="2423160"/>
            <a:ext cx="17830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Benodigde ondersteuning realiseren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38359" y="1508760"/>
            <a:ext cx="2057400" cy="27432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48087" y="178308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Target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19" y="2423160"/>
            <a:ext cx="17830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Eenduidige begrijpelijke statusinformatie leverbaar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75488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roadmap. Geen kalenderdata, doorlooptijden of kosten verondersteld.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Gap &amp; Transition Register — Voorbeeld G-01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gap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686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78407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686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601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G-01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0759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17319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Gap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30759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9903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Gedeelde statussemantiek en ownership ontbreken — fictieve aanname.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4650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56231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Element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4650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83794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Business Information / Governance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85415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9514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Baseline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85415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7685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Statusbetekenissen en eigenaar nog te valideren.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24327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73405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Target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624327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71576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Eenduidige businessdefinitie met ownership/governance.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63239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7296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Transition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63239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54679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Businessdefinitie en owner/governance valideren en vaststellen.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02151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11879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Dependency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502151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593591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Input uit Impactanalyse; besluitrecht/governance valideren.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941063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50791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Wave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941063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403250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Wave 1 — relatieve volgorde, geen kalenderdatum.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379975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489703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Milestone outcome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379975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471415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Gevalideerde statusdefinitie en toegewezen ownership.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81888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92861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81888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910327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bepalen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25780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36752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Bewijsstatus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25780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34924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Aanname / te onderzoeken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