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Business Architecture Decision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EAW · Method · v1.0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914400"/>
            <a:ext cx="3657600" cy="9144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1051560"/>
            <a:ext cx="3383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ID / Titel / Status / Owner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371600"/>
            <a:ext cx="3383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____________________________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80" y="914400"/>
            <a:ext cx="7406640" cy="9144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34840" y="1051560"/>
            <a:ext cx="7132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Decision question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1371600"/>
            <a:ext cx="7132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____________________________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2011680"/>
            <a:ext cx="3657600" cy="109728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2148840"/>
            <a:ext cx="3383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Context + evidence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2468880"/>
            <a:ext cx="33832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____________________________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80" y="2011680"/>
            <a:ext cx="3566160" cy="109728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4840" y="2148840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Constraints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2468880"/>
            <a:ext cx="32918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____________________________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2011680"/>
            <a:ext cx="3657600" cy="109728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83880" y="2148840"/>
            <a:ext cx="3383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Criteria / trade-offs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83880" y="2468880"/>
            <a:ext cx="33832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____________________________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337560"/>
            <a:ext cx="3657600" cy="128016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474720"/>
            <a:ext cx="3383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Options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3794760"/>
            <a:ext cx="3383280" cy="7315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____________________________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97680" y="3337560"/>
            <a:ext cx="3657600" cy="128016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434840" y="3474720"/>
            <a:ext cx="3383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Decision + rationale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4840" y="3794760"/>
            <a:ext cx="3383280" cy="7315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____________________________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138160" y="3337560"/>
            <a:ext cx="3566160" cy="128016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75320" y="3474720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Consequences + impacts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75320" y="3794760"/>
            <a:ext cx="3291840" cy="7315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____________________________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507492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Leg ook nadelen en onzekerheden vast. Statussen proposed / decided / superseded / rejected zijn EAW-werkafspraak.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Decision Register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Governance + traceerbaarheid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914400"/>
            <a:ext cx="6400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21208" y="1078992"/>
            <a:ext cx="603503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1143000" y="914400"/>
            <a:ext cx="13716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61288" y="1078992"/>
            <a:ext cx="13350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Titel</a:t>
            </a:r>
          </a:p>
        </p:txBody>
      </p:sp>
      <p:sp>
        <p:nvSpPr>
          <p:cNvPr id="9" name="Rectangle 8"/>
          <p:cNvSpPr/>
          <p:nvPr/>
        </p:nvSpPr>
        <p:spPr>
          <a:xfrm>
            <a:off x="251460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53288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Status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29000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47288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Owner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34840" y="914400"/>
            <a:ext cx="11887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53127" y="1078992"/>
            <a:ext cx="11521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Scope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23559" y="914400"/>
            <a:ext cx="19202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41847" y="1078992"/>
            <a:ext cx="18836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Decision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43800" y="914400"/>
            <a:ext cx="16459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562088" y="1078992"/>
            <a:ext cx="16093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Impacts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89720" y="914400"/>
            <a:ext cx="13716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08008" y="1078992"/>
            <a:ext cx="13350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Links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561320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579608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Review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1435608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143000" y="143560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251460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3429000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434840" y="143560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623559" y="1435608"/>
            <a:ext cx="1920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543800" y="1435608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189720" y="143560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0561320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02920" y="2093976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143000" y="2093976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251460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429000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434840" y="2093976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623559" y="2093976"/>
            <a:ext cx="1920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543800" y="2093976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189720" y="2093976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0561320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2920" y="2752344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143000" y="2752344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251460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429000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434840" y="2752344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5623559" y="2752344"/>
            <a:ext cx="1920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543800" y="2752344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189720" y="2752344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561320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02920" y="3410712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143000" y="3410712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251460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429000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434840" y="3410712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5623559" y="3410712"/>
            <a:ext cx="1920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7543800" y="3410712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189720" y="3410712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561320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502920" y="4069080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143000" y="4069080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251460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3429000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4434840" y="4069080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5623559" y="4069080"/>
            <a:ext cx="1920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7543800" y="4069080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189720" y="4069080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561320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502920" y="4727448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1143000" y="472744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251460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3429000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4434840" y="472744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5623559" y="4727448"/>
            <a:ext cx="1920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7543800" y="4727448"/>
            <a:ext cx="1645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9189720" y="472744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561320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