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9552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Business Architecture Decision — Fictief voorbeeld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BAD-01 · Statusinformatie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91440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 b="1">
                <a:solidFill>
                  <a:srgbClr val="11314B"/>
                </a:solidFill>
                <a:latin typeface="Aptos"/>
              </a:rPr>
              <a:t>Vraag: Waar wordt de businessbetekenis van Aanvraagstatus beheerd?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645920"/>
            <a:ext cx="3291840" cy="128016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874519"/>
            <a:ext cx="3017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1314B"/>
                </a:solidFill>
                <a:latin typeface="Aptos"/>
              </a:rPr>
              <a:t>Optie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286000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50" b="0">
                <a:solidFill>
                  <a:srgbClr val="1B2C37"/>
                </a:solidFill>
                <a:latin typeface="Aptos"/>
              </a:rPr>
              <a:t>Per proces lokaal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645920"/>
            <a:ext cx="3291840" cy="128016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874519"/>
            <a:ext cx="3017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1314B"/>
                </a:solidFill>
                <a:latin typeface="Aptos"/>
              </a:rPr>
              <a:t>Optie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7720" y="2286000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50" b="0">
                <a:solidFill>
                  <a:srgbClr val="1B2C37"/>
                </a:solidFill>
                <a:latin typeface="Aptos"/>
              </a:rPr>
              <a:t>Centraal business information ownership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0" y="1645920"/>
            <a:ext cx="3291840" cy="128016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66760" y="1874519"/>
            <a:ext cx="3017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11314B"/>
                </a:solidFill>
                <a:latin typeface="Aptos"/>
              </a:rPr>
              <a:t>Optie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80" y="2286000"/>
            <a:ext cx="2926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50" b="0">
                <a:solidFill>
                  <a:srgbClr val="1B2C37"/>
                </a:solidFill>
                <a:latin typeface="Aptos"/>
              </a:rPr>
              <a:t>Centraal begrippenkader + lokale toepassing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3337560"/>
            <a:ext cx="10972800" cy="137160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" y="3566160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11314B"/>
                </a:solidFill>
                <a:latin typeface="Aptos"/>
              </a:rPr>
              <a:t>Fictief besluit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68880" y="3547872"/>
            <a:ext cx="8778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0">
                <a:solidFill>
                  <a:srgbClr val="1B2C37"/>
                </a:solidFill>
                <a:latin typeface="Aptos"/>
              </a:rPr>
              <a:t>Optie 2. Rationale: eenduidige betekenis en ownership. Trade-off: extra governance. Consequenties: owner/governance nodig; processen gebruiken gedeelde definities; solution design sluit daarop aan.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507492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07678"/>
                </a:solidFill>
                <a:latin typeface="Aptos"/>
              </a:rPr>
              <a:t>Dit is een fictief voorbeeld, geen aanbeveling voor een echte organisatie.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