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Requirements &amp; Constraints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417320"/>
            <a:ext cx="2057400" cy="20116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737360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Functional</a:t>
            </a:r>
            <a:br/>
            <a:r>
              <a:t>ASR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514600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&lt;statement&gt;</a:t>
            </a:r>
            <a:br/>
            <a:r>
              <a:t>&lt;source/status&gt;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417320"/>
            <a:ext cx="2057400" cy="20116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52928" y="1737360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Quality</a:t>
            </a:r>
            <a:br/>
            <a:r>
              <a:t>attribute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514600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&lt;statement&gt;</a:t>
            </a:r>
            <a:br/>
            <a:r>
              <a:t>&lt;source/status&gt;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417320"/>
            <a:ext cx="2057400" cy="20116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1737360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Constraint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514600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&lt;statement&gt;</a:t>
            </a:r>
            <a:br/>
            <a:r>
              <a:t>&lt;source/status&gt;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1417320"/>
            <a:ext cx="2057400" cy="20116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16367" y="1737360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Assumption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0" y="2514600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&lt;statement&gt;</a:t>
            </a:r>
            <a:br/>
            <a:r>
              <a:t>&lt;source/status&gt;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38359" y="1417320"/>
            <a:ext cx="2057400" cy="20116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48087" y="1737360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External</a:t>
            </a:r>
            <a:br/>
            <a:r>
              <a:t>dependency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19" y="2514600"/>
            <a:ext cx="1783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&lt;statement&gt;</a:t>
            </a:r>
            <a:br/>
            <a:r>
              <a:t>&lt;source/status&gt;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977639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Alleen architecturally significant requirements. Leg bron, rationale en ontwerpimpact vast; verzin geen meetwaarden.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ASR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Source → ASR → design impact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46888" y="1078992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Type</a:t>
            </a:r>
          </a:p>
        </p:txBody>
      </p:sp>
      <p:sp>
        <p:nvSpPr>
          <p:cNvPr id="9" name="Rectangle 8"/>
          <p:cNvSpPr/>
          <p:nvPr/>
        </p:nvSpPr>
        <p:spPr>
          <a:xfrm>
            <a:off x="1463040" y="914400"/>
            <a:ext cx="14173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81328" y="1078992"/>
            <a:ext cx="13807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Statement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80360" y="914400"/>
            <a:ext cx="14173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98648" y="1078992"/>
            <a:ext cx="13807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Rationale/source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596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Business trace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94960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13248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Quality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90488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Fit criterion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1520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3348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564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96112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7940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Impact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05840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7668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Conflict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8600" y="143560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31520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463040" y="143560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880360" y="143560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29768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394960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172200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31520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1381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96112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05840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8600" y="209397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1520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463040" y="2093976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880360" y="2093976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29768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394960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172200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31520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1381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96112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5840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28600" y="275234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31520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463040" y="2752344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880360" y="2752344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29768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394960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172200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31520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1381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96112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05840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28600" y="341071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31520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463040" y="3410712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880360" y="3410712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29768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394960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172200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31520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1381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96112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5840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28600" y="406908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31520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463040" y="4069080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880360" y="4069080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29768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394960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172200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31520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1381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6112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05840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28600" y="472744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31520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463040" y="472744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880360" y="472744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29768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394960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6172200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731520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1381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96112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1005840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Conflict &amp; Assumption Log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Maak onzekerheid zichtbaar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14400"/>
            <a:ext cx="6400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078992"/>
            <a:ext cx="60350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6128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Item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46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328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Type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20440" y="914400"/>
            <a:ext cx="2286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38728" y="1078992"/>
            <a:ext cx="2249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Conflict/unknown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06440" y="914400"/>
            <a:ext cx="20116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4727" y="1078992"/>
            <a:ext cx="19751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Impact if false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1812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3640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15400" y="91440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33688" y="1078992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Resolution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74420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6248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143560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4300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5146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520440" y="1435608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806440" y="143560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81812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15400" y="143560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74420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2920" y="2093976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4300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5146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520440" y="2093976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806440" y="2093976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81812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15400" y="209397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74420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02920" y="2752344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14300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5146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520440" y="2752344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806440" y="2752344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81812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15400" y="275234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74420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02920" y="3410712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14300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5146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520440" y="3410712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806440" y="3410712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81812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15400" y="341071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74420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02920" y="4069080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14300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5146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520440" y="4069080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806440" y="4069080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81812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915400" y="406908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4420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502920" y="472744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4300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5146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520440" y="4727448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806440" y="472744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81812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915400" y="472744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74420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