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Requirements &amp; Constraints —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Fictieve Statusinzage-oplossing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188720"/>
            <a:ext cx="10972800" cy="100584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37160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ASR-01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1371600"/>
            <a:ext cx="1280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07678"/>
                </a:solidFill>
                <a:latin typeface="Aptos"/>
              </a:rPr>
              <a:t>Constraint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91840" y="1353312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1B2C37"/>
                </a:solidFill>
                <a:latin typeface="Aptos"/>
              </a:rPr>
              <a:t>Gebruik gevalideerde businessbetekenis van Aanvraagstatus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514600"/>
            <a:ext cx="10972800" cy="100584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269748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ASR-02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40" y="2697480"/>
            <a:ext cx="1280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07678"/>
                </a:solidFill>
                <a:latin typeface="Aptos"/>
              </a:rPr>
              <a:t>Quality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2679192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1B2C37"/>
                </a:solidFill>
                <a:latin typeface="Aptos"/>
              </a:rPr>
              <a:t>Statusinformatie begrijpelijk presenteren; fit criterion nog te bepalen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840480"/>
            <a:ext cx="10972800" cy="100584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02336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ASR-03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40" y="4023360"/>
            <a:ext cx="12801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07678"/>
                </a:solidFill>
                <a:latin typeface="Aptos"/>
              </a:rPr>
              <a:t>Dependency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1840" y="4005072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1B2C37"/>
                </a:solidFill>
                <a:latin typeface="Aptos"/>
              </a:rPr>
              <a:t>Actuele status beschikbaar vanuit Aanvraagbehandeling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30352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invulling. Geen performance-, beschikbaarheids- of UX-target verzonnen.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ASR Register — Voorbeeld ASR-01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ASR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229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326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229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144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ASR-01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2618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3716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Type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2618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533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Business / Information constraint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0078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1051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Statement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0078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79222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De oplossing gebruikt statusbetekenissen uit een gevalideerde businessdefinitie.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3969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494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Rationale/source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3969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3113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Fictieve business information decision; nog te valideren.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57860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68833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Business trace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57860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67004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Outcome: aanvrager begrijpt actuele status/vervolgstap.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1752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2724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Quality attribute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1752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0896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Consistency / understandability — classificatie ter validatie.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45643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56616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Fit criterion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45643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54787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Nog niet vastgesteld; niet invullen zonder bron/eigenaar.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89534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0507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89534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398678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Te bepalen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33425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44398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33425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42569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Assumption until governance validation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77316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88289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Impacted context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77316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86460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Statusinzage boundary + informatie-uitwisseling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2120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32180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Conflict/dependency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2120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3035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Afhankelijk van Business Information ownership/governance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