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Solution Quality Attribute Model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EAW · Solution Architecture · v1.0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65760" y="1645920"/>
            <a:ext cx="2011680" cy="15544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75488" y="2103120"/>
            <a:ext cx="17830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Source /</a:t>
            </a:r>
            <a:br/>
            <a:r>
              <a:t>Stimulus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697480" y="1645920"/>
            <a:ext cx="2011680" cy="15544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07208" y="2103120"/>
            <a:ext cx="17830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Environment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0" y="1645920"/>
            <a:ext cx="2011680" cy="15544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138928" y="2103120"/>
            <a:ext cx="17830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Artifact /</a:t>
            </a:r>
            <a:br/>
            <a:r>
              <a:t>Scope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60920" y="1645920"/>
            <a:ext cx="2011680" cy="15544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70648" y="2103120"/>
            <a:ext cx="17830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Response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92640" y="1645920"/>
            <a:ext cx="2011680" cy="15544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802367" y="2103120"/>
            <a:ext cx="17830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 b="1">
                <a:solidFill>
                  <a:srgbClr val="11314B"/>
                </a:solidFill>
                <a:latin typeface="Aptos"/>
              </a:rPr>
              <a:t>Response</a:t>
            </a:r>
            <a:br/>
            <a:r>
              <a:t>Measure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23160" y="2240280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4880" y="2240280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86600" y="2240280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18320" y="2240280"/>
            <a:ext cx="2743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107678"/>
                </a:solidFill>
                <a:latin typeface="Aptos"/>
              </a:rPr>
              <a:t>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3794760"/>
            <a:ext cx="109728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Response measure alleen invullen wanneer bron/eigenaar die onderbouwt. Anders expliciet TBD.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572000"/>
            <a:ext cx="521208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4800600"/>
            <a:ext cx="4846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Candidate tactic: ___________________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4572000"/>
            <a:ext cx="521208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0" y="4800600"/>
            <a:ext cx="48463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Trade-off / decision: 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Quality Attribute Register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Scenario + tactic + trade-off</a:t>
            </a:r>
          </a:p>
        </p:txBody>
      </p:sp>
      <p:sp>
        <p:nvSpPr>
          <p:cNvPr id="5" name="Rectangle 4"/>
          <p:cNvSpPr/>
          <p:nvPr/>
        </p:nvSpPr>
        <p:spPr>
          <a:xfrm>
            <a:off x="365760" y="914400"/>
            <a:ext cx="4572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84048" y="1078992"/>
            <a:ext cx="4206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Attribute</a:t>
            </a:r>
          </a:p>
        </p:txBody>
      </p:sp>
      <p:sp>
        <p:nvSpPr>
          <p:cNvPr id="9" name="Rectangle 8"/>
          <p:cNvSpPr/>
          <p:nvPr/>
        </p:nvSpPr>
        <p:spPr>
          <a:xfrm>
            <a:off x="164592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6420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Source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68880" y="914400"/>
            <a:ext cx="10515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487168" y="1078992"/>
            <a:ext cx="1014983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Stimulus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2044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38728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Environment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2628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4456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Artifact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40680" y="914400"/>
            <a:ext cx="12801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58968" y="1078992"/>
            <a:ext cx="12435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Response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72084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39127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Measure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3524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53527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Tactic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641080" y="914400"/>
            <a:ext cx="10972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59367" y="1078992"/>
            <a:ext cx="10607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Trade-off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738359" y="914400"/>
            <a:ext cx="7772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756647" y="1078992"/>
            <a:ext cx="7406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20" b="1">
                <a:solidFill>
                  <a:srgbClr val="FFFFFF"/>
                </a:solidFill>
                <a:latin typeface="Aptos"/>
              </a:rPr>
              <a:t>Status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5760" y="1435608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2296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64592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468880" y="143560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52044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52628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440680" y="1435608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72084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63524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641080" y="143560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738359" y="143560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65760" y="2093976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2296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64592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468880" y="2093976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52044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52628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5440680" y="2093976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672084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63524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641080" y="2093976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738359" y="2093976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65760" y="2752344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82296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64592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2468880" y="2752344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52044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52628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5440680" y="2752344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672084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63524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8641080" y="2752344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738359" y="2752344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365760" y="3410712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82296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64592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2468880" y="3410712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352044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452628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5440680" y="3410712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672084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763524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641080" y="3410712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738359" y="3410712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365760" y="4069080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2296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64592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2468880" y="4069080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352044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452628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5440680" y="4069080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672084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763524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641080" y="4069080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738359" y="4069080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365760" y="4727448"/>
            <a:ext cx="4572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82296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64592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2468880" y="4727448"/>
            <a:ext cx="1051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352044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452628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5440680" y="4727448"/>
            <a:ext cx="12801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672084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763524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8641080" y="472744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9738359" y="4727448"/>
            <a:ext cx="7772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Quality Trade-off Matrix — Template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164592"/>
            <a:ext cx="310896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30" b="0">
                <a:solidFill>
                  <a:srgbClr val="FFFFFF"/>
                </a:solidFill>
                <a:latin typeface="Aptos"/>
              </a:rPr>
              <a:t>Maak spanningen expliciet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914400"/>
            <a:ext cx="21945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46888" y="1078992"/>
            <a:ext cx="21579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Candidate / decision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2423160" y="91440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441448" y="1078992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Availability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3794760" y="91440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813048" y="1078992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Performance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166360" y="914400"/>
            <a:ext cx="14630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84648" y="1078992"/>
            <a:ext cx="14264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Modifiability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29400" y="91440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47688" y="1078992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Usability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01000" y="914400"/>
            <a:ext cx="14630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19288" y="1078992"/>
            <a:ext cx="14264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Observability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464040" y="914400"/>
            <a:ext cx="24688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482328" y="1078992"/>
            <a:ext cx="24323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60" b="1">
                <a:solidFill>
                  <a:srgbClr val="FFFFFF"/>
                </a:solidFill>
                <a:latin typeface="Aptos"/>
              </a:rPr>
              <a:t>Trade-off note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8600" y="1435608"/>
            <a:ext cx="2194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423160" y="143560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794760" y="143560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166360" y="143560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629400" y="143560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01000" y="143560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464040" y="1435608"/>
            <a:ext cx="2468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28600" y="2093976"/>
            <a:ext cx="2194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2423160" y="209397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794760" y="209397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166360" y="2093976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629400" y="209397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01000" y="2093976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464040" y="2093976"/>
            <a:ext cx="2468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28600" y="2752344"/>
            <a:ext cx="2194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2423160" y="275234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794760" y="275234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166360" y="2752344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629400" y="275234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001000" y="2752344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464040" y="2752344"/>
            <a:ext cx="2468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228600" y="3410712"/>
            <a:ext cx="2194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423160" y="341071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794760" y="341071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5166360" y="3410712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629400" y="341071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001000" y="3410712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464040" y="3410712"/>
            <a:ext cx="2468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228600" y="4069080"/>
            <a:ext cx="2194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2423160" y="406908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794760" y="406908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166360" y="4069080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629400" y="406908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001000" y="4069080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464040" y="4069080"/>
            <a:ext cx="2468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228600" y="4727448"/>
            <a:ext cx="2194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2423160" y="472744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794760" y="472744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5166360" y="472744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6629400" y="472744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001000" y="4727448"/>
            <a:ext cx="14630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464040" y="4727448"/>
            <a:ext cx="2468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