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Quality Attribute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QA-01 · Resilience / Correctness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1463040"/>
            <a:ext cx="205740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17373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Stimulus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331720"/>
            <a:ext cx="1783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Externe statusbron is niet beschikbaar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97479" y="1463040"/>
            <a:ext cx="205740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07208" y="17373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Environment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39" y="2331720"/>
            <a:ext cx="1783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Normaal gebruik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1463040"/>
            <a:ext cx="205740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38928" y="17373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Artifact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6360" y="2331720"/>
            <a:ext cx="1783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SBB-03 + SBB-01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60919" y="1463040"/>
            <a:ext cx="205740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70647" y="17373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Response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79" y="2331720"/>
            <a:ext cx="1783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Geen onzekere status als bevestigd actueel tonen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92640" y="1463040"/>
            <a:ext cx="205740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02367" y="17373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Measure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29800" y="2331720"/>
            <a:ext cx="1783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TBD — geen getal verzonnen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2519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Candidate tactics: freshness state · failure propagation · controlled fallback. Nog geen definitief architectuurbesluit.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Quality Register — Voorbeeld QA-01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scenario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QA-01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Attribute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Resilience / Correctness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Source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Afgeleid uit fictieve interaction failure need INT-01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Stimulus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Externe statusbron is niet beschikbaar.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Environment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Normaal gebruik van statusinzage.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Artifact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SBB-03 Statusbron-adapter; SBB-01 Statuspresentatie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5643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6616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Response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5643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4787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Solution presenteert onzekere status niet als bevestigd actueel.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9534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050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Response measure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9534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8678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TBD; bron/eigenaar moet fit criterion vaststellen.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3425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4398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Candidate tactics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3425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2569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Expliciete freshness state; failure propagation; controlled fallback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773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882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Trade-off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773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86460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Meer expliciete failure-state verhoogt mogelijk UX-complexiteit; te valideren.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120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2180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120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035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Proposed — fictief voorbeeld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