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Solution Interaction &amp; Integration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EAW · Solution Architecture · v1.0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828800"/>
            <a:ext cx="2651760" cy="137160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304288"/>
            <a:ext cx="2377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1314B"/>
                </a:solidFill>
                <a:latin typeface="Aptos"/>
              </a:rPr>
              <a:t>Participant 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49039" y="1828800"/>
            <a:ext cx="2651760" cy="137160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86200" y="2304288"/>
            <a:ext cx="2377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1314B"/>
                </a:solidFill>
                <a:latin typeface="Aptos"/>
              </a:rPr>
              <a:t>Building Block B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23960" y="1828800"/>
            <a:ext cx="2651760" cy="137160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0" y="2304288"/>
            <a:ext cx="2377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1314B"/>
                </a:solidFill>
                <a:latin typeface="Aptos"/>
              </a:rPr>
              <a:t>External / Block 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00400" y="2057400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2240" y="1847088"/>
            <a:ext cx="2103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1">
                <a:solidFill>
                  <a:srgbClr val="107678"/>
                </a:solidFill>
                <a:latin typeface="Aptos"/>
              </a:rPr>
              <a:t>&lt;purpose&gt;</a:t>
            </a:r>
            <a:br/>
            <a:r>
              <a:t>&lt;semantic payload&gt;</a:t>
            </a:r>
            <a:br/>
            <a:r>
              <a:t>&lt;type&gt;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75320" y="2057400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977639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Modelleer betekenis en verantwoordelijkheid vóór protocol/endpoint/topic. Leg failure- en consistency-behoefte vast.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Integration Register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Semantics + coupling + failure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760" y="914400"/>
            <a:ext cx="4572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84048" y="1078992"/>
            <a:ext cx="4206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20" b="1">
                <a:solidFill>
                  <a:srgbClr val="FFFFFF"/>
                </a:solidFill>
                <a:latin typeface="Aptos"/>
              </a:rPr>
              <a:t>ID</a:t>
            </a:r>
          </a:p>
        </p:txBody>
      </p:sp>
      <p:sp>
        <p:nvSpPr>
          <p:cNvPr id="7" name="Rectangle 6"/>
          <p:cNvSpPr/>
          <p:nvPr/>
        </p:nvSpPr>
        <p:spPr>
          <a:xfrm>
            <a:off x="822960" y="914400"/>
            <a:ext cx="8229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1078992"/>
            <a:ext cx="7863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20" b="1">
                <a:solidFill>
                  <a:srgbClr val="FFFFFF"/>
                </a:solidFill>
                <a:latin typeface="Aptos"/>
              </a:rPr>
              <a:t>Initiator</a:t>
            </a:r>
          </a:p>
        </p:txBody>
      </p:sp>
      <p:sp>
        <p:nvSpPr>
          <p:cNvPr id="9" name="Rectangle 8"/>
          <p:cNvSpPr/>
          <p:nvPr/>
        </p:nvSpPr>
        <p:spPr>
          <a:xfrm>
            <a:off x="1645920" y="914400"/>
            <a:ext cx="8229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664208" y="1078992"/>
            <a:ext cx="7863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20" b="1">
                <a:solidFill>
                  <a:srgbClr val="FFFFFF"/>
                </a:solidFill>
                <a:latin typeface="Aptos"/>
              </a:rPr>
              <a:t>Receiver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68880" y="914400"/>
            <a:ext cx="11887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487168" y="1078992"/>
            <a:ext cx="11521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20" b="1">
                <a:solidFill>
                  <a:srgbClr val="FFFFFF"/>
                </a:solidFill>
                <a:latin typeface="Aptos"/>
              </a:rPr>
              <a:t>Purpose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657600" y="914400"/>
            <a:ext cx="7772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75887" y="1078992"/>
            <a:ext cx="7406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20" b="1">
                <a:solidFill>
                  <a:srgbClr val="FFFFFF"/>
                </a:solidFill>
                <a:latin typeface="Aptos"/>
              </a:rPr>
              <a:t>Type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34840" y="914400"/>
            <a:ext cx="10058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453127" y="1078992"/>
            <a:ext cx="9692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20" b="1">
                <a:solidFill>
                  <a:srgbClr val="FFFFFF"/>
                </a:solidFill>
                <a:latin typeface="Aptos"/>
              </a:rPr>
              <a:t>Payload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40679" y="914400"/>
            <a:ext cx="12344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58967" y="1078992"/>
            <a:ext cx="11978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20" b="1">
                <a:solidFill>
                  <a:srgbClr val="FFFFFF"/>
                </a:solidFill>
                <a:latin typeface="Aptos"/>
              </a:rPr>
              <a:t>Timing/coupling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675119" y="914400"/>
            <a:ext cx="14630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693407" y="1078992"/>
            <a:ext cx="14264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20" b="1">
                <a:solidFill>
                  <a:srgbClr val="FFFFFF"/>
                </a:solidFill>
                <a:latin typeface="Aptos"/>
              </a:rPr>
              <a:t>Failure/consistency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38159" y="914400"/>
            <a:ext cx="10058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56447" y="1078992"/>
            <a:ext cx="9692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20" b="1">
                <a:solidFill>
                  <a:srgbClr val="FFFFFF"/>
                </a:solidFill>
                <a:latin typeface="Aptos"/>
              </a:rPr>
              <a:t>Pattern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143999" y="914400"/>
            <a:ext cx="7772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162287" y="1078992"/>
            <a:ext cx="7406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20" b="1">
                <a:solidFill>
                  <a:srgbClr val="FFFFFF"/>
                </a:solidFill>
                <a:latin typeface="Aptos"/>
              </a:rPr>
              <a:t>ASR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921239" y="914400"/>
            <a:ext cx="7772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939527" y="1078992"/>
            <a:ext cx="7406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20" b="1">
                <a:solidFill>
                  <a:srgbClr val="FFFFFF"/>
                </a:solidFill>
                <a:latin typeface="Aptos"/>
              </a:rPr>
              <a:t>Status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65760" y="1435608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22960" y="143560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645920" y="143560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2468880" y="143560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3657600" y="1435608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434840" y="143560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440679" y="1435608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675119" y="1435608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138159" y="143560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9143999" y="1435608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9921239" y="1435608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365760" y="2093976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22960" y="2093976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645920" y="2093976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2468880" y="2093976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3657600" y="2093976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4434840" y="2093976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5440679" y="2093976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6675119" y="2093976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138159" y="2093976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9143999" y="2093976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9921239" y="2093976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65760" y="2752344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822960" y="2752344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645920" y="2752344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2468880" y="2752344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3657600" y="2752344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4434840" y="2752344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5440679" y="2752344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6675119" y="2752344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8138159" y="2752344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143999" y="2752344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921239" y="2752344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365760" y="3410712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822960" y="3410712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645920" y="3410712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2468880" y="3410712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3657600" y="3410712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4434840" y="3410712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5440679" y="3410712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6675119" y="3410712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8138159" y="3410712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9143999" y="3410712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921239" y="3410712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365760" y="4069080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22960" y="4069080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1645920" y="4069080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2468880" y="4069080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3657600" y="4069080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4434840" y="4069080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5440679" y="4069080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6675119" y="4069080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8138159" y="4069080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143999" y="4069080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921239" y="4069080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365760" y="4727448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822960" y="472744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1645920" y="472744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2468880" y="472744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3657600" y="4727448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4434840" y="472744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5440679" y="4727448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6675119" y="4727448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8138159" y="472744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9143999" y="4727448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9921239" y="4727448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Logical Interaction Sequence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Eén scenario; geen protocolspec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097280"/>
            <a:ext cx="2834640" cy="59436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298448"/>
            <a:ext cx="2651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Actor / Block A</a:t>
            </a:r>
          </a:p>
        </p:txBody>
      </p:sp>
      <p:sp>
        <p:nvSpPr>
          <p:cNvPr id="7" name="Rectangle 6"/>
          <p:cNvSpPr/>
          <p:nvPr/>
        </p:nvSpPr>
        <p:spPr>
          <a:xfrm>
            <a:off x="2103120" y="1691640"/>
            <a:ext cx="27432" cy="3383280"/>
          </a:xfrm>
          <a:prstGeom prst="rect">
            <a:avLst/>
          </a:prstGeom>
          <a:solidFill>
            <a:srgbClr val="B9C9C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480559" y="1097280"/>
            <a:ext cx="2834640" cy="59436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1999" y="1298448"/>
            <a:ext cx="2651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Block B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52159" y="1691640"/>
            <a:ext cx="27432" cy="3383280"/>
          </a:xfrm>
          <a:prstGeom prst="rect">
            <a:avLst/>
          </a:prstGeom>
          <a:solidFill>
            <a:srgbClr val="B9C9C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229600" y="1097280"/>
            <a:ext cx="2834640" cy="59436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1040" y="1298448"/>
            <a:ext cx="2651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External C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601200" y="1691640"/>
            <a:ext cx="27432" cy="3383280"/>
          </a:xfrm>
          <a:prstGeom prst="rect">
            <a:avLst/>
          </a:prstGeom>
          <a:solidFill>
            <a:srgbClr val="B9C9C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737360" y="2057400"/>
            <a:ext cx="81381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 b="0">
                <a:solidFill>
                  <a:srgbClr val="107678"/>
                </a:solidFill>
                <a:latin typeface="Aptos"/>
              </a:rPr>
              <a:t>1. &lt;interaction / purpose&gt;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37360" y="2834640"/>
            <a:ext cx="81381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 b="0">
                <a:solidFill>
                  <a:srgbClr val="107678"/>
                </a:solidFill>
                <a:latin typeface="Aptos"/>
              </a:rPr>
              <a:t>2. &lt;response/event&gt;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37360" y="3657600"/>
            <a:ext cx="81381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 b="0">
                <a:solidFill>
                  <a:srgbClr val="107678"/>
                </a:solidFill>
                <a:latin typeface="Aptos"/>
              </a:rPr>
              <a:t>3. &lt;next interaction&gt;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