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Interaction &amp; Integration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Statusinzage-oplossing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28800"/>
            <a:ext cx="2743200" cy="13716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SBB-03</a:t>
            </a:r>
            <a:br/>
            <a:r>
              <a:t>Statusbron-adapter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23960" y="1828800"/>
            <a:ext cx="2743200" cy="13716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006840" y="2286000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Aanvraagbehandeling</a:t>
            </a:r>
            <a:br/>
            <a:r>
              <a:t>(extern, fictief)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1783080"/>
            <a:ext cx="48463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07678"/>
                </a:solidFill>
                <a:latin typeface="Aptos"/>
              </a:rPr>
              <a:t>INT-01 →</a:t>
            </a:r>
            <a:br/>
            <a:r>
              <a:t>Purpose: actuele status verkrijgen</a:t>
            </a:r>
            <a:br/>
            <a:r>
              <a:t>Payload: Aanvraagstatus</a:t>
            </a:r>
            <a:br/>
            <a:r>
              <a:t>Type: request/response kandidaat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16052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1314B"/>
                </a:solidFill>
                <a:latin typeface="Aptos"/>
              </a:rPr>
              <a:t>Protocol/endpoint: onbekend. Failure need: brononbeschikbaarheid mag niet stilzwijgend als actuele status worden getoond; exact gedrag nog te besluiten.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Integration Register — Voorbeeld INT-01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interactie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2296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3268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2296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1440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INT-01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26187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3716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Initiator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26187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5331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SBB-03 Statusbron-adapter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0078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1051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Receiver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0078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79222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Aanvraagbehandeling — fictief extern systeem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3969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4942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Purpose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3969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3113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Actuele aanvraagstatus verkrijgen voor statusinzage.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57860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68833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Type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57860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67004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Request/response — kandidaat, nog geen protocolkeuze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1752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2724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Semantic payload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1752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0896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Aanvraagstatus; betekenis traceert naar Business Information.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45643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56616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Timing/coupling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45643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54787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Te bepalen op basis van ASRs; geen latency/availability verzonnen.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89534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0507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Failure/consistency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89534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398678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Geen stille presentatie als 'actueel' wanneer bronstatus onzeker is; gedrag TBD.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33425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44398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Pattern/decision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33425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42569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Nog niet besloten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77316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488289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ASR trace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77316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86460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ASR-01 semantiek; externe dependency ASR-03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21208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32180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Status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21208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30352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Proposed — fictief voorbeeld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