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Information Usage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1005840"/>
            <a:ext cx="237744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188720"/>
            <a:ext cx="234086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Information object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2788920" y="1005840"/>
            <a:ext cx="146304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07208" y="1188720"/>
            <a:ext cx="142646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251960" y="1005840"/>
            <a:ext cx="146304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70248" y="1188720"/>
            <a:ext cx="142646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0" y="1005840"/>
            <a:ext cx="146304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33288" y="1188720"/>
            <a:ext cx="142646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SBB-03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78040" y="1005840"/>
            <a:ext cx="146304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96327" y="1188720"/>
            <a:ext cx="142646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External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41080" y="1005840"/>
            <a:ext cx="310896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59367" y="1188720"/>
            <a:ext cx="3072384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Authority / source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" y="1572768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88920" y="157276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51960" y="157276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715000" y="157276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178040" y="157276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41080" y="1572768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1480" y="2231136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788920" y="223113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51960" y="223113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715000" y="223113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178040" y="223113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641080" y="2231136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11480" y="2889504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788920" y="288950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251960" y="288950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715000" y="288950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178040" y="288950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641080" y="2889504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1480" y="3547872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788920" y="354787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51960" y="354787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715000" y="354787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178040" y="354787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641080" y="3547872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11480" y="4206240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788920" y="420624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251960" y="420624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715000" y="420624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8040" y="420624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41080" y="4206240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11480" y="4864607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788920" y="4864607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51960" y="4864607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715000" y="4864607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178040" y="4864607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41080" y="4864607"/>
            <a:ext cx="3108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2920" y="56235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EAW-notatie: C=create · R=read · U=update · D=delete · V=derive · X=exchange. Gebruik alleen wat aantoonbaar relevant 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Information Responsibility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Semantics reused; usage traced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Object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1463040" y="914400"/>
            <a:ext cx="14173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81328" y="1078992"/>
            <a:ext cx="13807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Definition/source</a:t>
            </a:r>
          </a:p>
        </p:txBody>
      </p:sp>
      <p:sp>
        <p:nvSpPr>
          <p:cNvPr id="9" name="Rectangle 8"/>
          <p:cNvSpPr/>
          <p:nvPr/>
        </p:nvSpPr>
        <p:spPr>
          <a:xfrm>
            <a:off x="288036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9864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Authority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319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502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Producer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463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646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Consumer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6072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79008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Usage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37960" y="914400"/>
            <a:ext cx="14173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56248" y="1078992"/>
            <a:ext cx="13807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Quality/sensitivity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5528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7356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Interaction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611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794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8755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938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463040" y="143560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88036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319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463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76072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537960" y="143560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95528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611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8755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572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463040" y="2093976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88036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9319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8463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76072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537960" y="2093976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95528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611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8755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572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463040" y="2752344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88036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319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8463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76072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537960" y="2752344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95528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9611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8755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572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463040" y="3410712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88036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9319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8463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76072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537960" y="3410712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95528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9611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755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572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463040" y="4069080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88036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9319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8463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76072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537960" y="4069080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95528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9611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8755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572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463040" y="472744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288036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9319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8463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76072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537960" y="472744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95528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9611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8755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Logical Information Lineage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Geen physical schema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2286000" cy="14630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286000"/>
            <a:ext cx="2057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Authoritative</a:t>
            </a:r>
            <a:br/>
            <a:r>
              <a:t>source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828800"/>
            <a:ext cx="2286000" cy="14630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38728" y="2286000"/>
            <a:ext cx="2057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Exchange /</a:t>
            </a:r>
            <a:br/>
            <a:r>
              <a:t>adapter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828800"/>
            <a:ext cx="2286000" cy="14630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19088" y="2286000"/>
            <a:ext cx="2057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Derive /</a:t>
            </a:r>
            <a:br/>
            <a:r>
              <a:t>interpret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1828800"/>
            <a:ext cx="2286000" cy="14630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99448" y="2286000"/>
            <a:ext cx="2057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Consume /</a:t>
            </a:r>
            <a:br/>
            <a:r>
              <a:t>present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0360" y="23591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0720" y="23591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23591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