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Information Usage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Aanvraagstatus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" y="1280160"/>
            <a:ext cx="2286000" cy="59436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47472" y="1481328"/>
            <a:ext cx="223113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Information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606040" y="1280160"/>
            <a:ext cx="1828800" cy="59436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33472" y="1481328"/>
            <a:ext cx="177393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SBB-01 Present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4434840" y="1280160"/>
            <a:ext cx="1828800" cy="59436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62272" y="1481328"/>
            <a:ext cx="177393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SBB-02 Interpret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63640" y="1280160"/>
            <a:ext cx="1828800" cy="59436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81328"/>
            <a:ext cx="177393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SBB-03 Adapter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2440" y="1280160"/>
            <a:ext cx="1645920" cy="59436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19871" y="1481328"/>
            <a:ext cx="159105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Extern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738360" y="1280160"/>
            <a:ext cx="2286000" cy="59436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65792" y="1481328"/>
            <a:ext cx="2231136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Authority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0040" y="1892807"/>
            <a:ext cx="2286000" cy="914400"/>
          </a:xfrm>
          <a:prstGeom prst="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7472" y="2212848"/>
            <a:ext cx="223113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Aanvraagstatus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06040" y="1892807"/>
            <a:ext cx="1828800" cy="914400"/>
          </a:xfrm>
          <a:prstGeom prst="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33472" y="2212848"/>
            <a:ext cx="177393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34840" y="1892807"/>
            <a:ext cx="1828800" cy="914400"/>
          </a:xfrm>
          <a:prstGeom prst="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62272" y="2212848"/>
            <a:ext cx="177393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R / V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63640" y="1892807"/>
            <a:ext cx="1828800" cy="914400"/>
          </a:xfrm>
          <a:prstGeom prst="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91072" y="2212848"/>
            <a:ext cx="177393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R / X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92440" y="1892807"/>
            <a:ext cx="1645920" cy="914400"/>
          </a:xfrm>
          <a:prstGeom prst="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19871" y="2212848"/>
            <a:ext cx="159105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C / 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738360" y="1892807"/>
            <a:ext cx="2286000" cy="914400"/>
          </a:xfrm>
          <a:prstGeom prst="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65792" y="2212848"/>
            <a:ext cx="223113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Extern — aanname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32918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07678"/>
                </a:solidFill>
                <a:latin typeface="Aptos"/>
              </a:rPr>
              <a:t>SBB-02 leidt Statusduiding af uit Aanvraagstatus + gevalideerde statussemantiek. SBB-01 consumeert Statusduiding. Geen database, tabel of schema verondersteld.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45720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Authoritative source is in dit fictieve voorbeeld een aanname en moet met Data/Business Information ownership worden gevalideerd.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Information Register — Voorbeeld Aanvraagstatus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object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Object</a:t>
            </a:r>
          </a:p>
        </p:txBody>
      </p:sp>
      <p:sp>
        <p:nvSpPr>
          <p:cNvPr id="7" name="Rectangle 6"/>
          <p:cNvSpPr/>
          <p:nvPr/>
        </p:nvSpPr>
        <p:spPr>
          <a:xfrm>
            <a:off x="2468880" y="914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6040" y="1005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Aanvraagstatus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2011680" cy="56692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81328"/>
            <a:ext cx="178308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Definition/source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1371600"/>
            <a:ext cx="92354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06040" y="1463040"/>
            <a:ext cx="8961120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Traceert naar Business Information Model; definitie in solution niet opnieuw uitvinden.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9385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20482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Authority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68880" y="19385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06040" y="20299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Aanvraagbehandeling extern — aanname/te valideren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3957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5054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Producer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23957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06040" y="24871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Extern Aanvraagbehandeling — fictief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8529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9626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Consumers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68880" y="28529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06040" y="29443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SBB-03; SBB-02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3101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4198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Usage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68880" y="33101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06040" y="34015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SBB-03 R/X; SBB-02 R en derive Statusduiding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7673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8770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Quality/sensitivity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68880" y="37673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06040" y="38587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Niet vastgesteld; geen classificatie verzonnen.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2245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3342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Interaction trace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68880" y="42245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06040" y="43159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INT-01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6817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7914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468880" y="46817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06040" y="47731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Business information owner te valideren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51389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52486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Status/unknown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468880" y="51389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606040" y="52303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Authoritative source en lifecycle ownership nog te bevestigen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