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Impact &amp; Gap Analysis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EAW · Solution Architecture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9144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Solution impact heatmap — status alleen invullen wanneer current/target evidence beschikbaar is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3108960" cy="50292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572768"/>
            <a:ext cx="2834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Context / Boundary</a:t>
            </a:r>
          </a:p>
        </p:txBody>
      </p:sp>
      <p:sp>
        <p:nvSpPr>
          <p:cNvPr id="8" name="Rectangle 7"/>
          <p:cNvSpPr/>
          <p:nvPr/>
        </p:nvSpPr>
        <p:spPr>
          <a:xfrm>
            <a:off x="3749039" y="1417320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40480" y="1572768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Current: ___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60720" y="1417320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52160" y="1572768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Target: ___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0" y="1417320"/>
            <a:ext cx="35661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9560" y="1572768"/>
            <a:ext cx="3291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Gap / impact: __________________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020824"/>
            <a:ext cx="3108960" cy="50292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176272"/>
            <a:ext cx="2834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Requirements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49039" y="2020824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40480" y="2176272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Current: ___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60720" y="2020824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852160" y="2176272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Target: ___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72400" y="2020824"/>
            <a:ext cx="35661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09560" y="2176272"/>
            <a:ext cx="3291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Gap / impact: __________________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2624328"/>
            <a:ext cx="3108960" cy="50292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7240" y="2779776"/>
            <a:ext cx="2834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Building Blocks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749039" y="2624328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840480" y="2779776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Current: ___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760720" y="2624328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852160" y="2779776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Target: ___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772400" y="2624328"/>
            <a:ext cx="35661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09560" y="2779776"/>
            <a:ext cx="3291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Gap / impact: __________________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0080" y="3227832"/>
            <a:ext cx="3108960" cy="50292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3383280"/>
            <a:ext cx="2834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Interaction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49039" y="3227832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840480" y="3383280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Current: ___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760720" y="3227832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852160" y="3383280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Target: ___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772400" y="3227832"/>
            <a:ext cx="35661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909560" y="3383280"/>
            <a:ext cx="3291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Gap / impact: __________________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0080" y="3831336"/>
            <a:ext cx="3108960" cy="50292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77240" y="3986784"/>
            <a:ext cx="2834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Information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749039" y="3831336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840480" y="3986784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Current: ___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760720" y="3831336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852160" y="3986784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Target: ___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772400" y="3831336"/>
            <a:ext cx="35661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909560" y="3986784"/>
            <a:ext cx="3291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Gap / impact: __________________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40080" y="4434840"/>
            <a:ext cx="3108960" cy="50292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77240" y="4590288"/>
            <a:ext cx="2834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Quality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749039" y="4434840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840480" y="4590288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Current: ___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760720" y="4434840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852160" y="4590288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Target: ___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772400" y="4434840"/>
            <a:ext cx="35661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909560" y="4590288"/>
            <a:ext cx="3291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Gap / impact: __________________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40080" y="5038344"/>
            <a:ext cx="3108960" cy="50292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77240" y="5193792"/>
            <a:ext cx="2834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Deployment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49039" y="5038344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840480" y="5193792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Current: ___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760720" y="5038344"/>
            <a:ext cx="201168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852160" y="5193792"/>
            <a:ext cx="1828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Target: ___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772400" y="5038344"/>
            <a:ext cx="3566160" cy="50292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909560" y="5193792"/>
            <a:ext cx="3291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Gap / impact: 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Gap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Evidence → delta → transition need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914400"/>
            <a:ext cx="4572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2608" y="1078992"/>
            <a:ext cx="4206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Dimension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1554480" y="914400"/>
            <a:ext cx="1051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72768" y="1078992"/>
            <a:ext cx="101498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Current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06040" y="914400"/>
            <a:ext cx="1051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24328" y="1078992"/>
            <a:ext cx="101498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Target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57600" y="914400"/>
            <a:ext cx="11430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75887" y="1078992"/>
            <a:ext cx="11064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Gap/change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914400"/>
            <a:ext cx="9601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818888" y="1078992"/>
            <a:ext cx="9235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Impact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60720" y="914400"/>
            <a:ext cx="1051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79007" y="1078992"/>
            <a:ext cx="101498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Dependency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12279" y="914400"/>
            <a:ext cx="12344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30567" y="1078992"/>
            <a:ext cx="11978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Risk/unknown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46719" y="914400"/>
            <a:ext cx="11430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65007" y="1078992"/>
            <a:ext cx="11064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Transition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89719" y="91440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08007" y="1078992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Business trace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286999" y="914400"/>
            <a:ext cx="7315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305287" y="1078992"/>
            <a:ext cx="6949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4320" y="1435608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3152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554480" y="143560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606040" y="143560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657600" y="143560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800600" y="143560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760720" y="143560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812279" y="143560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46719" y="143560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189719" y="143560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0286999" y="143560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74320" y="2093976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3152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554480" y="2093976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606040" y="2093976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657600" y="2093976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800600" y="2093976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760720" y="2093976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812279" y="2093976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046719" y="2093976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189719" y="209397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286999" y="2093976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274320" y="2752344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3152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554480" y="2752344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606040" y="2752344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657600" y="2752344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800600" y="2752344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760720" y="2752344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6812279" y="2752344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8046719" y="2752344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89719" y="275234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286999" y="2752344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274320" y="3410712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3152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554480" y="3410712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606040" y="3410712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3657600" y="3410712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800600" y="3410712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5760720" y="3410712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6812279" y="3410712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046719" y="3410712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9189719" y="341071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286999" y="3410712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274320" y="4069080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3152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554480" y="4069080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2606040" y="4069080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3657600" y="4069080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4800600" y="4069080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5760720" y="4069080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6812279" y="4069080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8046719" y="4069080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189719" y="406908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286999" y="4069080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274320" y="4727448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73152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554480" y="472744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606040" y="472744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3657600" y="472744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4800600" y="472744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5760720" y="472744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6812279" y="472744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8046719" y="472744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9189719" y="472744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10286999" y="472744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Dependency / Transition Map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Nog geen projectplanning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1828800"/>
            <a:ext cx="2011680" cy="15544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9768" y="2304288"/>
            <a:ext cx="17830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Current</a:t>
            </a:r>
            <a:br/>
            <a:r>
              <a:t>evidence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7440" y="2395728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97480" y="1828800"/>
            <a:ext cx="2011680" cy="15544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07208" y="2304288"/>
            <a:ext cx="17830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Gap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4880" y="2395728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20" y="1828800"/>
            <a:ext cx="2011680" cy="15544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84648" y="2304288"/>
            <a:ext cx="17830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Dependency /</a:t>
            </a:r>
            <a:br/>
            <a:r>
              <a:t>unknown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0" y="2395728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52360" y="1828800"/>
            <a:ext cx="2011680" cy="15544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62088" y="2304288"/>
            <a:ext cx="17830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Transition</a:t>
            </a:r>
            <a:br/>
            <a:r>
              <a:t>need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2395728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829800" y="1828800"/>
            <a:ext cx="2011680" cy="15544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39528" y="2304288"/>
            <a:ext cx="17830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Target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