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Deployment View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234440"/>
            <a:ext cx="2423160" cy="3840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508760"/>
            <a:ext cx="2148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User / Edge</a:t>
            </a:r>
            <a:br/>
            <a:r>
              <a:t>zone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37744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651760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&lt;deployable unit&gt;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47472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3749039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&lt;capability/dependency&gt;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54680" y="1234440"/>
            <a:ext cx="2423160" cy="38404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91840" y="1508760"/>
            <a:ext cx="2148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Solution runtime</a:t>
            </a:r>
            <a:br/>
            <a:r>
              <a:t>zone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237744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20440" y="2651760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&lt;deployable unit&gt;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29000" y="347472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20440" y="3749039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&lt;capability/dependency&gt;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97880" y="1234440"/>
            <a:ext cx="2423160" cy="38404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0" y="1508760"/>
            <a:ext cx="2148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Integration</a:t>
            </a:r>
            <a:br/>
            <a:r>
              <a:t>zone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237744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63640" y="2651760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&lt;deployable unit&gt;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47472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3749039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&lt;capability/dependency&gt;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641080" y="1234440"/>
            <a:ext cx="2423160" cy="3840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78240" y="1508760"/>
            <a:ext cx="2148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External / Platform</a:t>
            </a:r>
            <a:br/>
            <a:r>
              <a:t>services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15400" y="237744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06840" y="2651760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&lt;deployable unit&gt;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15400" y="3474720"/>
            <a:ext cx="187451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06840" y="3749039"/>
            <a:ext cx="1691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&lt;capability/dependency&gt;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52928" y="2743200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96128" y="2743200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39327" y="2743200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5440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07678"/>
                </a:solidFill>
                <a:latin typeface="Aptos"/>
              </a:rPr>
              <a:t>Zones zijn configureerbare logische placeholders; geen verplichte EAW-infrastructuurtaxonomie.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Deployment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Logical mapping + dependencies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Unit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444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5272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Building block</a:t>
            </a:r>
          </a:p>
        </p:txBody>
      </p:sp>
      <p:sp>
        <p:nvSpPr>
          <p:cNvPr id="9" name="Rectangle 8"/>
          <p:cNvSpPr/>
          <p:nvPr/>
        </p:nvSpPr>
        <p:spPr>
          <a:xfrm>
            <a:off x="242316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4144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Zone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37560" y="914400"/>
            <a:ext cx="14173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55848" y="1078992"/>
            <a:ext cx="13807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Platform capability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4880" y="914400"/>
            <a:ext cx="1143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73168" y="1078992"/>
            <a:ext cx="1106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Dependency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9788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1616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Communication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8660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0488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QA trace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91440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19288" y="1078992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Security/Data ref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3544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5372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5840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7668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3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23444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42316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337560" y="143560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54880" y="143560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89788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08660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0" y="143560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23544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05840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1148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23444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42316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337560" y="2093976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754880" y="2093976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89788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08660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01000" y="209397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23544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05840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148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3444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42316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337560" y="2752344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754880" y="2752344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89788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08660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001000" y="275234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23544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5840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1148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23444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42316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337560" y="3410712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754880" y="3410712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9788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08660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001000" y="341071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23544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5840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1148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23444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242316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337560" y="4069080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754880" y="4069080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89788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08660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001000" y="406908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23544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05840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1148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23444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242316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337560" y="4727448"/>
            <a:ext cx="14173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754880" y="472744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89788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708660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001000" y="472744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23544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005840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Environment / Dependency Matrix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Geen sizing of netwerkdetail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914400"/>
            <a:ext cx="20116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2608" y="1078992"/>
            <a:ext cx="19751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Deployable unit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04288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Runtime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39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67327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Identity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20640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38927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Integration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79" y="914400"/>
            <a:ext cx="15544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967" y="1078992"/>
            <a:ext cx="15179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Observability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914400"/>
            <a:ext cx="1645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56447" y="1078992"/>
            <a:ext cx="1609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Data dependency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784080" y="914400"/>
            <a:ext cx="2194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02367" y="1078992"/>
            <a:ext cx="21579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Unknown/decision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" y="143560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286000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749039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120640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3679" y="1435608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38159" y="143560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784080" y="1435608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74320" y="2093976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286000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49039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120640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583679" y="2093976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138159" y="2093976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84080" y="2093976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74320" y="2752344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286000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749039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120640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583679" y="2752344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138159" y="2752344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784080" y="2752344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74320" y="3410712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286000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749039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20640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583679" y="3410712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138159" y="3410712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84080" y="3410712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74320" y="4069080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286000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749039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120640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583679" y="4069080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138159" y="4069080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784080" y="4069080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74320" y="472744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286000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749039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120640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583679" y="4727448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138159" y="472744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784080" y="4727448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