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Deployment View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Statusinzage-oplossing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2926080" cy="32004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Presentation runtime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51560" y="2377440"/>
            <a:ext cx="2103120" cy="9144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697480"/>
            <a:ext cx="1828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DU-01 · SBB-01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17720" y="1371600"/>
            <a:ext cx="2926080" cy="320040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00600" y="1691640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Application runtime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0" y="2377440"/>
            <a:ext cx="210312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66360" y="2633472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1">
                <a:solidFill>
                  <a:srgbClr val="11314B"/>
                </a:solidFill>
                <a:latin typeface="Aptos"/>
              </a:rPr>
              <a:t>DU-02</a:t>
            </a:r>
            <a:br/>
            <a:r>
              <a:t>SBB-02 + SBB-03?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95360" y="1371600"/>
            <a:ext cx="2926080" cy="320040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778240" y="1691640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External / platform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0" y="2423160"/>
            <a:ext cx="219456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0">
                <a:solidFill>
                  <a:srgbClr val="1B2C37"/>
                </a:solidFill>
                <a:latin typeface="Aptos"/>
              </a:rPr>
              <a:t>Identity integration</a:t>
            </a:r>
            <a:br/>
            <a:r>
              <a:t>Observability</a:t>
            </a:r>
            <a:br/>
            <a:r>
              <a:t>Aanvraagbehandeling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02920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Fictief logisch model. Geen cloudprovider, regio, subnet, compute size of availability-zone count aangenomen.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Deployment Register — Voorbeeld DU-02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deployable unit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241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Unit</a:t>
            </a:r>
          </a:p>
        </p:txBody>
      </p:sp>
      <p:sp>
        <p:nvSpPr>
          <p:cNvPr id="7" name="Rectangle 6"/>
          <p:cNvSpPr/>
          <p:nvPr/>
        </p:nvSpPr>
        <p:spPr>
          <a:xfrm>
            <a:off x="2468880" y="9144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06040" y="10058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DU-02 Application runtime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813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Building blocks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68880" y="13716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06040" y="14630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SBB-02 Statusinterpretatie; SBB-03 Statusbron-adapter — combinatie is kandidaat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8288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9385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Logical zone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68880" y="18288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06040" y="19202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Solution runtime zone — EAW placeholder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860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3957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Platform capability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68880" y="22860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06040" y="23774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Runtime; observability; identity/integration capability waar nodig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7432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8529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Dependencies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68880" y="27432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06040" y="28346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External Aanvraagbehandeling; gevalideerde Business Information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2004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3101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Communication need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468880" y="32004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06040" y="32918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Logische interactie INT-01; protocol/netwerk nog onbekend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6576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7673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QA trace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468880" y="36576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06040" y="3749039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QA-01 resilience/correctness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1148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2245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Security/Data ref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468880" y="41148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606040" y="42062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Te valideren met Security en Data Architecture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5720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6817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Owner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468880" y="45720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606040" y="46634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Te bepalen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5029200"/>
            <a:ext cx="2011680" cy="457200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5138928"/>
            <a:ext cx="1783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Status/unknown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468880" y="5029200"/>
            <a:ext cx="9235440" cy="457200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606040" y="5120640"/>
            <a:ext cx="89611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Of SBB-02 en SBB-03 samen deployen is nog een architectuurbesluit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