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Solution Context Model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EAW · Solution Architecture · v1.0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6868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Business outcome / service: ______________________________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828800"/>
            <a:ext cx="2194560" cy="128016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2267712"/>
            <a:ext cx="1828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>
                <a:solidFill>
                  <a:srgbClr val="11314B"/>
                </a:solidFill>
                <a:latin typeface="Aptos"/>
              </a:rPr>
              <a:t>Actors / users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94760" y="1417320"/>
            <a:ext cx="4572000" cy="2148840"/>
          </a:xfrm>
          <a:prstGeom prst="roundRect">
            <a:avLst/>
          </a:prstGeom>
          <a:solidFill>
            <a:srgbClr val="DCEEF8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069080" y="1874519"/>
            <a:ext cx="4023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11314B"/>
                </a:solidFill>
                <a:latin typeface="Aptos"/>
              </a:rPr>
              <a:t>&lt;Solution boundary&gt;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60520" y="2423160"/>
            <a:ext cx="3840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1B2C37"/>
                </a:solidFill>
                <a:latin typeface="Aptos"/>
              </a:rPr>
              <a:t>Purpose / responsibility</a:t>
            </a:r>
            <a:br/>
            <a:r>
              <a:t>____________________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555480" y="1828800"/>
            <a:ext cx="2194560" cy="128016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738360" y="2194560"/>
            <a:ext cx="1828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External systems /</a:t>
            </a:r>
            <a:br/>
            <a:r>
              <a:t>services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80360" y="22860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32520" y="22860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>
                <a:solidFill>
                  <a:srgbClr val="107678"/>
                </a:solidFill>
                <a:latin typeface="Aptos"/>
              </a:rPr>
              <a:t>↔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194560" y="4251960"/>
            <a:ext cx="7772400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423160" y="448056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External constraints: data · security · infrastructure/cloud · policy</a:t>
            </a:r>
            <a:br/>
            <a:r>
              <a:t>Assumptions / unknowns: ___________________________________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Solution Context Register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Boundary + traceerbaarheid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914400"/>
            <a:ext cx="5029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29768" y="1078992"/>
            <a:ext cx="4663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ID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914400"/>
            <a:ext cx="10058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078992"/>
            <a:ext cx="9692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Element</a:t>
            </a:r>
          </a:p>
        </p:txBody>
      </p:sp>
      <p:sp>
        <p:nvSpPr>
          <p:cNvPr id="9" name="Rectangle 8"/>
          <p:cNvSpPr/>
          <p:nvPr/>
        </p:nvSpPr>
        <p:spPr>
          <a:xfrm>
            <a:off x="1920240" y="914400"/>
            <a:ext cx="7772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938528" y="1078992"/>
            <a:ext cx="7406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Type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97480" y="914400"/>
            <a:ext cx="14630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715768" y="1078992"/>
            <a:ext cx="14264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Responsibility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60520" y="914400"/>
            <a:ext cx="11887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178808" y="1078992"/>
            <a:ext cx="11521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Interaction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49240" y="914400"/>
            <a:ext cx="10972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67528" y="1078992"/>
            <a:ext cx="10607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Information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4652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64808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Owner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360920" y="914400"/>
            <a:ext cx="11887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79208" y="1078992"/>
            <a:ext cx="11521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Constraint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549640" y="914400"/>
            <a:ext cx="12801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567928" y="1078992"/>
            <a:ext cx="12435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Source/status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82980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848088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Review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11480" y="1435608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14400" y="143560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920240" y="1435608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2697480" y="1435608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160520" y="143560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349240" y="143560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44652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360920" y="143560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549640" y="1435608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82980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11480" y="2093976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14400" y="2093976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920240" y="2093976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2697480" y="2093976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160520" y="2093976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5349240" y="2093976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44652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360920" y="2093976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549640" y="2093976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982980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1480" y="2752344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914400" y="2752344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920240" y="2752344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2697480" y="2752344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160520" y="2752344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5349240" y="2752344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644652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7360920" y="2752344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549640" y="2752344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82980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411480" y="3410712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14400" y="3410712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1920240" y="3410712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2697480" y="3410712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4160520" y="3410712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5349240" y="3410712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644652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7360920" y="3410712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8549640" y="3410712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82980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411480" y="4069080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14400" y="4069080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920240" y="4069080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2697480" y="4069080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4160520" y="4069080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5349240" y="4069080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644652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7360920" y="4069080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8549640" y="4069080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982980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411480" y="4727448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914400" y="472744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920240" y="4727448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2697480" y="4727448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4160520" y="472744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5349240" y="472744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644652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7360920" y="472744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8549640" y="4727448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982980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Scope &amp; Boundary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In / out / dependencies / unknowns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80160"/>
            <a:ext cx="2560320" cy="402336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IN SCOPE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148840"/>
            <a:ext cx="2194560" cy="2560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• __________</a:t>
            </a:r>
            <a:br/>
            <a:br/>
            <a:r>
              <a:t>• __________</a:t>
            </a:r>
            <a:br/>
            <a:br/>
            <a:r>
              <a:t>• __________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83280" y="1280160"/>
            <a:ext cx="2560320" cy="402336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20440" y="155448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OUT OF SCOPE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66160" y="2148840"/>
            <a:ext cx="2194560" cy="2560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• __________</a:t>
            </a:r>
            <a:br/>
            <a:br/>
            <a:r>
              <a:t>• __________</a:t>
            </a:r>
            <a:br/>
            <a:br/>
            <a:r>
              <a:t>• __________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280160"/>
            <a:ext cx="2560320" cy="402336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155448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DEPENDENCIES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2148840"/>
            <a:ext cx="2194560" cy="2560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• __________</a:t>
            </a:r>
            <a:br/>
            <a:br/>
            <a:r>
              <a:t>• __________</a:t>
            </a:r>
            <a:br/>
            <a:br/>
            <a:r>
              <a:t>• __________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0" y="1280160"/>
            <a:ext cx="2560320" cy="402336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281160" y="155448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UNKNOWNS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26880" y="2148840"/>
            <a:ext cx="2194560" cy="2560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• __________</a:t>
            </a:r>
            <a:br/>
            <a:br/>
            <a:r>
              <a:t>• __________</a:t>
            </a:r>
            <a:br/>
            <a:br/>
            <a:r>
              <a:t>• __________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