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Solution Context Model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Statusinzage-oplossing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Outcome: aanvrager begrijpt actuele status en relevante vervolgstap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828800"/>
            <a:ext cx="2194560" cy="128016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267712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Aanvrager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03320" y="1417320"/>
            <a:ext cx="4754880" cy="2194560"/>
          </a:xfrm>
          <a:prstGeom prst="roundRect">
            <a:avLst/>
          </a:prstGeom>
          <a:solidFill>
            <a:srgbClr val="DCEEF8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977639" y="1874519"/>
            <a:ext cx="4206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11314B"/>
                </a:solidFill>
                <a:latin typeface="Aptos"/>
              </a:rPr>
              <a:t>Statusinzage-oplossing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0" y="2468880"/>
            <a:ext cx="3931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Toont en duidt statusinformatie</a:t>
            </a:r>
            <a:br/>
            <a:r>
              <a:t>binnen gevalideerde businessbetekenis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464040" y="1508760"/>
            <a:ext cx="2286000" cy="100584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46920" y="1810512"/>
            <a:ext cx="1920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Aanvraagbehandeling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464040" y="2788920"/>
            <a:ext cx="2286000" cy="100584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46920" y="3090672"/>
            <a:ext cx="1920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Identiteitsdienst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2519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Boundary: status tonen/interpreteren; inhoudelijke beoordeling buiten scope. Constraint: statusdefinitie/ownership eerst valideren.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Context Register — Voorbeeld EXT-01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Eén extern element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468880" y="9144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6040" y="10058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EXT-01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813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Element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8880" y="13716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06040" y="14630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Aanvraagbehandeling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8288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9385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Type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68880" y="18288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06040" y="19202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Extern systeem/service — fictief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860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3957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Responsibility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22860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06040" y="23774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Levert de actuele aanvraagstatus aan de solution context.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7432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8529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Interaction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68880" y="27432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06040" y="28346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Statusinzage vraagt/ontvangt actuele status — logisch, geen API-specificatie.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2004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3101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Information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68880" y="32004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06040" y="32918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Aanvraagstatus; verwijzing naar gevalideerde statusbetekenis.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6576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7673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68880" y="36576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06040" y="3749039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Te bepalen in echte context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1148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2245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Constraint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68880" y="41148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06040" y="42062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Statussemantiek en ownership moeten vooraf gevalideerd zijn.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5720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6817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Source/status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468880" y="45720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06040" y="46634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Fictieve EAW-casus · voorbeeldinvulling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50292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51389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Review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468880" y="50292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606040" y="51206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2026-09-19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