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Building Block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097280"/>
            <a:ext cx="111556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07678"/>
                </a:solidFill>
                <a:latin typeface="Aptos"/>
              </a:rPr>
              <a:t>SOLUTION BOUNDARY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0120" y="2011680"/>
            <a:ext cx="2743200" cy="164592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468880"/>
            <a:ext cx="24688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SBB-01</a:t>
            </a:r>
            <a:br/>
            <a:r>
              <a:t>&lt;responsibility&gt;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94760" y="2606040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2011680"/>
            <a:ext cx="2743200" cy="164592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2468880"/>
            <a:ext cx="24688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SBB-02</a:t>
            </a:r>
            <a:br/>
            <a:r>
              <a:t>&lt;responsibility&gt;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2606040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2011680"/>
            <a:ext cx="2743200" cy="16459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8160" y="2468880"/>
            <a:ext cx="24688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SBB-03</a:t>
            </a:r>
            <a:br/>
            <a:r>
              <a:t>&lt;responsibility&gt;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160520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Label relaties als provided / required logical service. Geen protocol, vendor of physical node tenzij al besloten.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Building Block Catalogue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Responsibility + contracts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14400"/>
            <a:ext cx="457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078992"/>
            <a:ext cx="420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Block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592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6420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Responsibility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1752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35808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Provides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69079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87367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Requires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2064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138927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Dependencies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9048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Information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7804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196327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ASR trace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2440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10727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869680" y="914400"/>
            <a:ext cx="7315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87967" y="1078992"/>
            <a:ext cx="6949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60120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1948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Unknown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143560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96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64592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01752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069079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12064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17220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17804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92440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869680" y="143560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60120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65760" y="2093976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296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64592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01752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069079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2064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17220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7804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92440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869680" y="2093976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60120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65760" y="2752344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2296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64592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301752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069079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12064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17220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17804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092440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869680" y="2752344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0120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65760" y="3410712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2296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64592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01752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069079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12064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617220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17804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092440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869680" y="3410712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60120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365760" y="4069080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2296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64592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301752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069079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12064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617220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17804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092440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869680" y="4069080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0120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365760" y="472744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2296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64592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301752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4069079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512064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617220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717804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092440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869680" y="472744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60120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Responsibility Matrix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Detecteer overlap en gaps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914400"/>
            <a:ext cx="2743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12648" y="1078992"/>
            <a:ext cx="2706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Responsibility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33756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5584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744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8076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904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5236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7064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823960" y="914400"/>
            <a:ext cx="2743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42248" y="1078992"/>
            <a:ext cx="2706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Gap/overlap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1435608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3756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70916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08076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5236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823960" y="1435608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" y="2093976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33756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70916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08076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45236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823960" y="2093976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94360" y="2752344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3756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916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08076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45236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823960" y="2752344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" y="3410712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333756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70916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08076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45236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823960" y="3410712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94360" y="4069080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33756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70916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08076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45236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823960" y="4069080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94360" y="4727448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33756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70916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08076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45236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823960" y="4727448"/>
            <a:ext cx="2743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