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Building Block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Statusinzage-oplossing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097280"/>
            <a:ext cx="111556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1828800"/>
            <a:ext cx="2926080" cy="20116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148840"/>
            <a:ext cx="2651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07678"/>
                </a:solidFill>
                <a:latin typeface="Aptos"/>
              </a:rPr>
              <a:t>SBB-01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514600"/>
            <a:ext cx="2651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Statuspresentatie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971800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Presenteert status + vervolgstap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2697480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1828800"/>
            <a:ext cx="2926080" cy="20116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9160" y="2148840"/>
            <a:ext cx="2651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07678"/>
                </a:solidFill>
                <a:latin typeface="Aptos"/>
              </a:rPr>
              <a:t>SBB-02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2514600"/>
            <a:ext cx="2651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Statusinterpretatie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2971800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Duidt gevalideerde statusbetekenis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9520" y="2697480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0" y="1828800"/>
            <a:ext cx="2926080" cy="20116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2148840"/>
            <a:ext cx="2651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07678"/>
                </a:solidFill>
                <a:latin typeface="Aptos"/>
              </a:rPr>
              <a:t>SBB-03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2514600"/>
            <a:ext cx="2651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Statusbron-adapter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2971800"/>
            <a:ext cx="2560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Logische grens naar externe bron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66344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Fictief logisch model. Geen framework, API-protocol, cloudservice of vendor geselecteerd.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Building Block Catalogue — Voorbeeld SBB-02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building block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229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326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229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144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SBB-02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2618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3716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Naam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2618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533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Statusinterpretatie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00784"/>
            <a:ext cx="1920240" cy="56692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10512"/>
            <a:ext cx="169164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Responsibility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00784"/>
            <a:ext cx="93268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792224"/>
            <a:ext cx="9006840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Vertaalt een gevalideerde statusbetekenis naar begrijpelijke duiding voor presentatie.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6771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7744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Provides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26771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35915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Logische service: Statusduiding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70662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81635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Requires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70662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79806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Logische service: Actuele status + gevalideerde statussemantiek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14553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5526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Dependencies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14553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23697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SBB-03 Statusbron-adapter; Business Information definition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8444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9417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Information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58444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675887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Aanvraagstatus; statusbetekenis; vervolgstap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0233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1330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ASR trace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40233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41148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ASR-01 gevalideerde businessbetekenis; ASR-02 begrijpelijkheid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4622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5720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4622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5537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Te bepalen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90118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501091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90118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99262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Proposed — fictief voorbeeld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34009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4498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Decision/unknown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34009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43153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Duidingsregels en ownership nog te valideren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