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Architecture Roadmap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463040"/>
            <a:ext cx="201168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78308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560320"/>
            <a:ext cx="1737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Gap / transition /</a:t>
            </a:r>
            <a:br/>
            <a:r>
              <a:t>milestone outcome</a:t>
            </a:r>
            <a:br/>
            <a:r>
              <a:t>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06040" y="1463040"/>
            <a:ext cx="201168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15768" y="178308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1</a:t>
            </a:r>
            <a:br/>
            <a:r>
              <a:t>Foundations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2560320"/>
            <a:ext cx="1737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Gap / transition /</a:t>
            </a:r>
            <a:br/>
            <a:r>
              <a:t>milestone outcome</a:t>
            </a:r>
            <a:br/>
            <a:r>
              <a:t>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92040" y="1463040"/>
            <a:ext cx="2011680" cy="27432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01768" y="178308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2</a:t>
            </a:r>
            <a:br/>
            <a:r>
              <a:t>Core 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560320"/>
            <a:ext cx="1737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Gap / transition /</a:t>
            </a:r>
            <a:br/>
            <a:r>
              <a:t>milestone outcome</a:t>
            </a:r>
            <a:br/>
            <a:r>
              <a:t>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78040" y="1463040"/>
            <a:ext cx="201168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87768" y="178308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3</a:t>
            </a:r>
            <a:br/>
            <a:r>
              <a:t>Integration / 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2560320"/>
            <a:ext cx="1737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Gap / transition /</a:t>
            </a:r>
            <a:br/>
            <a:r>
              <a:t>milestone outcome</a:t>
            </a:r>
            <a:br/>
            <a:r>
              <a:t>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1463040"/>
            <a:ext cx="201168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73767" y="178308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2560320"/>
            <a:ext cx="1737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Gap / transition /</a:t>
            </a:r>
            <a:br/>
            <a:r>
              <a:t>milestone outcome</a:t>
            </a:r>
            <a:br/>
            <a:r>
              <a:t>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59152" y="24231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5152" y="24231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1152" y="24231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17152" y="242316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70916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Wave labels zijn configureerbaar. Gebruik relatieve sequencing tenzij data/duur aantoonbaar zijn.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Transition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Gap → transition → target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Gap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020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1848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Transition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720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Target view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9039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67327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Dependency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18888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Decision gate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61888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Domain handoff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86600" y="914400"/>
            <a:ext cx="6400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04888" y="1078992"/>
            <a:ext cx="6035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Wave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26679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44967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Outcome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61119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79407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784080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02367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1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0020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78892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749039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80060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94360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086600" y="143560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26679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961119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784080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576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296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0020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78892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49039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80060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94360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086600" y="2093976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726679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961119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784080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576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2296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0020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78892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749039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80060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94360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086600" y="2752344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726679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961119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84080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6576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2296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0020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78892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749039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80060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94360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086600" y="3410712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726679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961119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784080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6576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2296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0020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78892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749039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80060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94360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086600" y="4069080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726679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61119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784080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6576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2296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0020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78892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749039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80060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94360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7086600" y="472744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726679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961119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784080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Dependency &amp; Decision Gate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Architectuurvolgorde, geen projectplan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228600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182880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07208" y="228600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Cross-domain</a:t>
            </a:r>
            <a:br/>
            <a:r>
              <a:t>dependency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828800"/>
            <a:ext cx="2011680" cy="15544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228600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Decision</a:t>
            </a:r>
            <a:br/>
            <a:r>
              <a:t>gate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182880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62088" y="228600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Transition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2395728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29800" y="182880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39528" y="228600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Target</a:t>
            </a:r>
            <a:br/>
            <a:r>
              <a:t>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