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Architecture Roadmap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Statusinzage · SR-01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463040"/>
            <a:ext cx="2011680" cy="27432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783080"/>
            <a:ext cx="1783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423160"/>
            <a:ext cx="17373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70" b="0">
                <a:solidFill>
                  <a:srgbClr val="1B2C37"/>
                </a:solidFill>
                <a:latin typeface="Aptos"/>
              </a:rPr>
              <a:t>Authority statusinformatie unresolved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80" y="1463040"/>
            <a:ext cx="2011680" cy="27432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07208" y="1783080"/>
            <a:ext cx="1783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Wave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423160"/>
            <a:ext cx="17373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70" b="0">
                <a:solidFill>
                  <a:srgbClr val="1B2C37"/>
                </a:solidFill>
                <a:latin typeface="Aptos"/>
              </a:rPr>
              <a:t>Semantiek, source authority en owner valideren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463040"/>
            <a:ext cx="2011680" cy="27432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1783080"/>
            <a:ext cx="1783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Wave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423160"/>
            <a:ext cx="17373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70" b="0">
                <a:solidFill>
                  <a:srgbClr val="1B2C37"/>
                </a:solidFill>
                <a:latin typeface="Aptos"/>
              </a:rPr>
              <a:t>SBB-03 contract + information usage finaliseren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2360" y="1463040"/>
            <a:ext cx="2011680" cy="27432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62088" y="1783080"/>
            <a:ext cx="1783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Wave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9520" y="2423160"/>
            <a:ext cx="17373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70" b="0">
                <a:solidFill>
                  <a:srgbClr val="1B2C37"/>
                </a:solidFill>
                <a:latin typeface="Aptos"/>
              </a:rPr>
              <a:t>Deployment + failure behavior finaliseren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829800" y="1463040"/>
            <a:ext cx="2011680" cy="27432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39528" y="1783080"/>
            <a:ext cx="1783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Target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66960" y="2423160"/>
            <a:ext cx="17373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70" b="0">
                <a:solidFill>
                  <a:srgbClr val="1B2C37"/>
                </a:solidFill>
                <a:latin typeface="Aptos"/>
              </a:rPr>
              <a:t>Coherente Statusinzage solution architecture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70916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sequencing. Geen kalenderdata, duur, capaciteit of kosten verondersteld.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Transition Register — Voorbeeld SR-01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transitie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SR-01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Gap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SG-01 Information authority unresolved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Transition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Valideer statussemantiek, authoritative source en ownership.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396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94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Target view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396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Solution Information Usage + Interaction/Integration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7860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8833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Dependency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7860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7004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Business Information / Governance validation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1752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2724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Decision gate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1752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0896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Authority/source besluit vóór final SBB-03 contract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45643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56616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Cross-domain handoff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45643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4787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Business/Data Architecture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89534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0507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Wave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89534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398678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Wave 1 — relatieve sequencing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3425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4398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Milestone outcome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3425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2569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Gevalideerde statusdefinitie, source authority en owner.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77316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88289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77316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86460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Te bepalen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120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2180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Evidence/status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120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035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Open · gebaseerd op fictieve SG-01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