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Architecture Decision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Method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914400"/>
            <a:ext cx="3749039" cy="9144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ID / title / status / authority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17320"/>
            <a:ext cx="3474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914400"/>
            <a:ext cx="7406640" cy="9144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80560" y="105156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Decision question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417320"/>
            <a:ext cx="7132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11680"/>
            <a:ext cx="3749039" cy="10515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14884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Context / evidence /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14600"/>
            <a:ext cx="3474720" cy="4571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2011680"/>
            <a:ext cx="3566160" cy="10515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0560" y="2148840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ASRs / constraints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0" y="2514600"/>
            <a:ext cx="3291840" cy="4571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2440" y="2011680"/>
            <a:ext cx="3657600" cy="10515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214884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Criteria / quality trade-offs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514600"/>
            <a:ext cx="3383280" cy="4571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1480" y="3291840"/>
            <a:ext cx="3749039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342900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Options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3794760"/>
            <a:ext cx="34747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3291840"/>
            <a:ext cx="356616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80560" y="3429000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Decision + rationale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80560" y="3794760"/>
            <a:ext cx="329184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291840"/>
            <a:ext cx="365760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0" y="342900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69" b="1">
                <a:solidFill>
                  <a:srgbClr val="11314B"/>
                </a:solidFill>
                <a:latin typeface="Aptos"/>
              </a:rPr>
              <a:t>Consequences + impacted views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3794760"/>
            <a:ext cx="33832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5166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30" b="1">
                <a:solidFill>
                  <a:srgbClr val="107678"/>
                </a:solidFill>
                <a:latin typeface="Aptos"/>
              </a:rPr>
              <a:t>Neem negatieve consequenties en unresolved evidence expliciet op. Verwijs naar engineering ADRs voor code-/implementatiedetail.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Decision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Traceer keuze naar views/gaps/roadmap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14400"/>
            <a:ext cx="5486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" y="1078992"/>
            <a:ext cx="51206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105156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984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Title</a:t>
            </a:r>
          </a:p>
        </p:txBody>
      </p:sp>
      <p:sp>
        <p:nvSpPr>
          <p:cNvPr id="9" name="Rectangle 8"/>
          <p:cNvSpPr/>
          <p:nvPr/>
        </p:nvSpPr>
        <p:spPr>
          <a:xfrm>
            <a:off x="224028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25856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6324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8152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Authority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9080" y="914400"/>
            <a:ext cx="1645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87368" y="1078992"/>
            <a:ext cx="1609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Decision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3328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ASR/QA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2084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39127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Gap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543800" y="914400"/>
            <a:ext cx="1645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62088" y="1078992"/>
            <a:ext cx="1609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Impacted views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8972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0800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Roadmap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9556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1384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1435608"/>
            <a:ext cx="5486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5156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24028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06324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069080" y="143560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71500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72084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543800" y="143560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18972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19556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2920" y="2093976"/>
            <a:ext cx="5486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5156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24028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06324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069080" y="2093976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71500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72084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43800" y="2093976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18972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19556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02920" y="2752344"/>
            <a:ext cx="5486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5156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24028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06324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069080" y="2752344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71500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72084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543800" y="2752344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18972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19556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02920" y="3410712"/>
            <a:ext cx="5486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5156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24028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06324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069080" y="3410712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71500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72084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543800" y="3410712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18972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19556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02920" y="4069080"/>
            <a:ext cx="5486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5156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224028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06324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069080" y="4069080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71500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72084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543800" y="4069080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18972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19556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502920" y="4727448"/>
            <a:ext cx="5486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5156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224028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06324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069080" y="472744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71500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72084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543800" y="472744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18972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019556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