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Logical Data Model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EAW · Data Architecture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2743200" cy="32004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600200"/>
            <a:ext cx="2468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Entity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2860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[ID?] logical identifier</a:t>
            </a:r>
            <a:br/>
            <a:r>
              <a:t>attribute 1</a:t>
            </a:r>
            <a:br/>
            <a:r>
              <a:t>attribute 2</a:t>
            </a:r>
            <a:br/>
            <a:r>
              <a:t>attribute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20439" y="2468880"/>
            <a:ext cx="1051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20" b="1">
                <a:solidFill>
                  <a:srgbClr val="107678"/>
                </a:solidFill>
                <a:latin typeface="Aptos"/>
              </a:rPr>
              <a:t>&lt;relationship&gt;</a:t>
            </a:r>
            <a:br/>
            <a:r>
              <a:t>&lt;cardinality&gt;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09160" y="1325880"/>
            <a:ext cx="2743200" cy="32004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46320" y="1600200"/>
            <a:ext cx="2468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Entity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240280"/>
            <a:ext cx="22860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[ID?] logical identifier</a:t>
            </a:r>
            <a:br/>
            <a:r>
              <a:t>attribute 1</a:t>
            </a:r>
            <a:br/>
            <a:r>
              <a:t>attribute 2</a:t>
            </a:r>
            <a:br/>
            <a:r>
              <a:t>attribute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0" y="2468880"/>
            <a:ext cx="10515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20" b="1">
                <a:solidFill>
                  <a:srgbClr val="107678"/>
                </a:solidFill>
                <a:latin typeface="Aptos"/>
              </a:rPr>
              <a:t>&lt;relationship&gt;</a:t>
            </a:r>
            <a:br/>
            <a:r>
              <a:t>&lt;cardinality&gt;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778240" y="1325880"/>
            <a:ext cx="2743200" cy="32004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15400" y="1600200"/>
            <a:ext cx="2468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Entity 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06840" y="2240280"/>
            <a:ext cx="228600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[ID?] logical identifier</a:t>
            </a:r>
            <a:br/>
            <a:r>
              <a:t>attribute 1</a:t>
            </a:r>
            <a:br/>
            <a:r>
              <a:t>attribute 2</a:t>
            </a:r>
            <a:br/>
            <a:r>
              <a:t>attribute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07492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Technology-independent: geen tabelnamen, DBMS-datatypes, indexes, partitions of storagekeuzes.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Entity / Attribute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Semantics + logical structure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75488" y="1078992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Entity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155448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72768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Attribute</a:t>
            </a:r>
          </a:p>
        </p:txBody>
      </p:sp>
      <p:sp>
        <p:nvSpPr>
          <p:cNvPr id="9" name="Rectangle 8"/>
          <p:cNvSpPr/>
          <p:nvPr/>
        </p:nvSpPr>
        <p:spPr>
          <a:xfrm>
            <a:off x="2743200" y="914400"/>
            <a:ext cx="19202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61488" y="1078992"/>
            <a:ext cx="18836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Definition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63440" y="914400"/>
            <a:ext cx="12801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81727" y="1078992"/>
            <a:ext cx="12435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Identifier role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6188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Mandatory?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4944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67727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Domain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955279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973567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61119" y="914400"/>
            <a:ext cx="17373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79407" y="1078992"/>
            <a:ext cx="17007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Source/rule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69848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716767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143560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55448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743200" y="1435608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63440" y="1435608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94944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955279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61119" y="1435608"/>
            <a:ext cx="1737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69848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57200" y="209397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55448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743200" y="2093976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663440" y="2093976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94360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94944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955279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961119" y="2093976"/>
            <a:ext cx="1737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069848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57200" y="275234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55448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2743200" y="2752344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663440" y="2752344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94360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94944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955279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961119" y="2752344"/>
            <a:ext cx="1737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69848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7200" y="341071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55448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743200" y="3410712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663440" y="3410712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594360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94944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955279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961119" y="3410712"/>
            <a:ext cx="1737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69848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57200" y="406908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55448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2743200" y="4069080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4663440" y="4069080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594360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694944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7955279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961119" y="4069080"/>
            <a:ext cx="1737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69848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457200" y="472744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55448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2743200" y="4727448"/>
            <a:ext cx="1920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4663440" y="4727448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594360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694944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7955279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8961119" y="4727448"/>
            <a:ext cx="1737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69848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Relationship / Constraint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Cardinality alleen met basis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320040" y="914400"/>
            <a:ext cx="14630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38328" y="1078992"/>
            <a:ext cx="14264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Source entity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1783080" y="914400"/>
            <a:ext cx="15544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01368" y="1078992"/>
            <a:ext cx="15179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Relationship</a:t>
            </a:r>
          </a:p>
        </p:txBody>
      </p:sp>
      <p:sp>
        <p:nvSpPr>
          <p:cNvPr id="9" name="Rectangle 8"/>
          <p:cNvSpPr/>
          <p:nvPr/>
        </p:nvSpPr>
        <p:spPr>
          <a:xfrm>
            <a:off x="3337560" y="914400"/>
            <a:ext cx="14630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5848" y="1078992"/>
            <a:ext cx="14264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Target entity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0060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18888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Cardinality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8932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07607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Optionality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78040" y="914400"/>
            <a:ext cx="20116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96327" y="1078992"/>
            <a:ext cx="19751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Rule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89720" y="914400"/>
            <a:ext cx="18288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08008" y="1078992"/>
            <a:ext cx="17922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Evidence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018520" y="91440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036808" y="1078992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0040" y="143560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783080" y="1435608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37560" y="143560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80060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98932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178040" y="1435608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189720" y="143560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018520" y="143560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20040" y="209397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783080" y="2093976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337560" y="209397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80060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98932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178040" y="2093976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189720" y="2093976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1018520" y="209397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20040" y="275234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783080" y="2752344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337560" y="275234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80060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98932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178040" y="2752344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189720" y="2752344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1018520" y="275234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20040" y="341071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783080" y="3410712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337560" y="341071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80060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598932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178040" y="3410712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189720" y="3410712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1018520" y="341071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20040" y="406908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783080" y="4069080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3337560" y="406908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480060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598932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178040" y="4069080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189720" y="4069080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1018520" y="406908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320040" y="472744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783080" y="4727448"/>
            <a:ext cx="15544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3337560" y="472744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480060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598932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178040" y="4727448"/>
            <a:ext cx="20116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9189720" y="472744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1018520" y="472744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