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Logical Data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Aanvraag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4114800" cy="38404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374903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11314B"/>
                </a:solidFill>
                <a:latin typeface="Aptos"/>
              </a:rPr>
              <a:t>Aanvraag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331720"/>
            <a:ext cx="1645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1314B"/>
                </a:solidFill>
                <a:latin typeface="Aptos"/>
              </a:rPr>
              <a:t>Aanvraagnummer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97480" y="2331720"/>
            <a:ext cx="1737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candidate business identifier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108960"/>
            <a:ext cx="1645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1314B"/>
                </a:solidFill>
                <a:latin typeface="Aptos"/>
              </a:rPr>
              <a:t>IngediendOp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7480" y="3108960"/>
            <a:ext cx="1737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moment van indienen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886200"/>
            <a:ext cx="1645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1314B"/>
                </a:solidFill>
                <a:latin typeface="Aptos"/>
              </a:rPr>
              <a:t>Statuscode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7480" y="3886200"/>
            <a:ext cx="1737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reference naar statusdefinitie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32320" y="1828800"/>
            <a:ext cx="4023360" cy="22860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0" y="2148840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AanvraagstatusDefinition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52360" y="2834640"/>
            <a:ext cx="33832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Conceptuele statusbetekenis</a:t>
            </a:r>
            <a:br/>
            <a:r>
              <a:t>(logische uitwerking nog beperkt)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4231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07678"/>
                </a:solidFill>
                <a:latin typeface="Aptos"/>
              </a:rPr>
              <a:t>references →</a:t>
            </a:r>
            <a:br/>
            <a:r>
              <a:t>cardinality TBD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4406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Geen PK/FK, VARCHAR, lengte, index of tabelnaam aangenomen.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Entity Register — Voorbeeld Aanvraag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entity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Entity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2468880" y="914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6040" y="1005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813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Concept trace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13716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06040" y="14630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Conceptual Data Model: Aanvraag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8288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385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Domain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68880" y="18288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06040" y="19202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DD-01 Aanvraagdata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860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3957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Attribute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22860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06040" y="23774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Aanvraagnummer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7432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8529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Definition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68880" y="27432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06040" y="28346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Business-herkenbaar nummer voor een aanvraag — fictieve definitie.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200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310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Identifier role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68880" y="3200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06040" y="3291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Candidate business identifier; implementatiekeuze nog open.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6576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7673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Mandatory?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68880" y="36576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06040" y="3749039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Te valideren; niet aangenomen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1148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2245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68880" y="41148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06040" y="42062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Data Owner Aanvragen — fictief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5720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6817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Source/rule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468880" y="45720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06040" y="46634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casus; semantiek te valideren met business/data owner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50292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51389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Physical mapping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468880" y="50292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606040" y="51206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Niet in scope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