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Data Domain &amp; Ownership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Data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200400" cy="20116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2834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Domain A</a:t>
            </a:r>
            <a:br/>
            <a:r>
              <a:t>&lt;purpose / scope&gt;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Owner role: 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28" y="23317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508760"/>
            <a:ext cx="3200400" cy="20116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1965960"/>
            <a:ext cx="2834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Domain B</a:t>
            </a:r>
            <a:br/>
            <a:r>
              <a:t>&lt;purpose / scope&gt;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7889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Owner role: 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0688" y="23317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508760"/>
            <a:ext cx="3200400" cy="20116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1965960"/>
            <a:ext cx="2834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Domain C</a:t>
            </a:r>
            <a:br/>
            <a:r>
              <a:t>&lt;purpose / scope&gt;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27889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Owner role: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16052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80" b="1">
                <a:solidFill>
                  <a:srgbClr val="107678"/>
                </a:solidFill>
                <a:latin typeface="Aptos"/>
              </a:rPr>
              <a:t>Een data domain is een semantische/verantwoordelijkheidsgrens — niet automatisch een systeem, database of team.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Data Domain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Scope + ownership + authority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914400"/>
            <a:ext cx="4114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8328" y="1078992"/>
            <a:ext cx="3749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Domain</a:t>
            </a:r>
          </a:p>
        </p:txBody>
      </p:sp>
      <p:sp>
        <p:nvSpPr>
          <p:cNvPr id="9" name="Rectangle 8"/>
          <p:cNvSpPr/>
          <p:nvPr/>
        </p:nvSpPr>
        <p:spPr>
          <a:xfrm>
            <a:off x="155448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7276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Purpose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8716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In scope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4728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Out scope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912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07407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Core concepts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0679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5896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Business trace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46519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64807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78039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96327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Steward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09559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2784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Authority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23959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4224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Dependencies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829799" y="914400"/>
            <a:ext cx="685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848087" y="1078992"/>
            <a:ext cx="649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0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040" y="1435608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55448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46888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42900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8912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440679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446519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178039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909559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823959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29799" y="1435608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20040" y="2093976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3152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55448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246888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42900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8912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440679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446519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178039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909559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823959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829799" y="2093976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20040" y="2752344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3152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55448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46888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42900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38912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440679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446519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178039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909559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823959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29799" y="2752344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20040" y="3410712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3152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55448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46888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42900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38912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440679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6446519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7178039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909559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823959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829799" y="3410712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20040" y="4069080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3152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155448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246888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42900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38912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440679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6446519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7178039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7909559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823959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829799" y="4069080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320040" y="4727448"/>
            <a:ext cx="411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3152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55448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246888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342900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438912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5440679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6446519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7178039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7909559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8823959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829799" y="4727448"/>
            <a:ext cx="685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Ownership Matrix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Accountability ≠ source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8328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Domain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8840" y="914400"/>
            <a:ext cx="1920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67128" y="1078992"/>
            <a:ext cx="1883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Accountable owner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069080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7368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Steward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97880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16168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Producer role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26679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44967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Consumer role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55480" y="914400"/>
            <a:ext cx="2286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73767" y="1078992"/>
            <a:ext cx="2249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Governance / issue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48840" y="143560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69080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897880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726679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55480" y="143560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0040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48840" y="2093976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069080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97880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726679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55480" y="2093976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20040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148840" y="2752344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069080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897880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726679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555480" y="2752344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20040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148840" y="3410712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069080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897880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726679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555480" y="3410712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20040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148840" y="4069080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069080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897880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26679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555480" y="4069080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0040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148840" y="472744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69080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897880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726679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55480" y="4727448"/>
            <a:ext cx="2286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