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118872"/>
            <a:ext cx="8229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900" b="1">
                <a:solidFill>
                  <a:srgbClr val="FFFFFF"/>
                </a:solidFill>
                <a:latin typeface="Aptos"/>
              </a:rPr>
              <a:t>Conceptual Data Model — Template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95360" y="164592"/>
            <a:ext cx="31089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30" b="0">
                <a:solidFill>
                  <a:srgbClr val="FFFFFF"/>
                </a:solidFill>
                <a:latin typeface="Aptos"/>
              </a:rPr>
              <a:t>EAW · Data Architecture · v1.0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14400" y="1828800"/>
            <a:ext cx="2743200" cy="1371600"/>
          </a:xfrm>
          <a:prstGeom prst="roundRect">
            <a:avLst/>
          </a:prstGeom>
          <a:solidFill>
            <a:srgbClr val="E2F2E8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97280" y="2304288"/>
            <a:ext cx="23774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200" b="1">
                <a:solidFill>
                  <a:srgbClr val="11314B"/>
                </a:solidFill>
                <a:latin typeface="Aptos"/>
              </a:rPr>
              <a:t>Concept A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709160" y="1828800"/>
            <a:ext cx="2743200" cy="1371600"/>
          </a:xfrm>
          <a:prstGeom prst="roundRect">
            <a:avLst/>
          </a:prstGeom>
          <a:solidFill>
            <a:srgbClr val="DCEEF8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892040" y="2304288"/>
            <a:ext cx="23774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200" b="1">
                <a:solidFill>
                  <a:srgbClr val="11314B"/>
                </a:solidFill>
                <a:latin typeface="Aptos"/>
              </a:rPr>
              <a:t>Concept B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503920" y="1828800"/>
            <a:ext cx="2743200" cy="1371600"/>
          </a:xfrm>
          <a:prstGeom prst="round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686800" y="2304288"/>
            <a:ext cx="23774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200" b="1">
                <a:solidFill>
                  <a:srgbClr val="11314B"/>
                </a:solidFill>
                <a:latin typeface="Aptos"/>
              </a:rPr>
              <a:t>Concept C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703320" y="1965960"/>
            <a:ext cx="9144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750" b="1">
                <a:solidFill>
                  <a:srgbClr val="107678"/>
                </a:solidFill>
                <a:latin typeface="Aptos"/>
              </a:rPr>
              <a:t>&lt;relationship</a:t>
            </a:r>
            <a:br/>
            <a:r>
              <a:t>verb&gt;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498079" y="1965960"/>
            <a:ext cx="9144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750" b="1">
                <a:solidFill>
                  <a:srgbClr val="107678"/>
                </a:solidFill>
                <a:latin typeface="Aptos"/>
              </a:rPr>
              <a:t>&lt;relationship</a:t>
            </a:r>
            <a:br/>
            <a:r>
              <a:t>verb&gt;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94360" y="3977639"/>
            <a:ext cx="109728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80" b="1">
                <a:solidFill>
                  <a:srgbClr val="107678"/>
                </a:solidFill>
                <a:latin typeface="Aptos"/>
              </a:rPr>
              <a:t>Alleen kernconcepten en betekenisvolle relaties. Cardinaliteit uitsluitend wanneer bekend/onderbouwd.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94360" y="475488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50" b="1">
                <a:solidFill>
                  <a:srgbClr val="11314B"/>
                </a:solidFill>
                <a:latin typeface="Aptos"/>
              </a:rPr>
              <a:t>Geen attributes · keys · tables · datatypes · physical schema.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118872"/>
            <a:ext cx="8229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900" b="1">
                <a:solidFill>
                  <a:srgbClr val="FFFFFF"/>
                </a:solidFill>
                <a:latin typeface="Aptos"/>
              </a:rPr>
              <a:t>Concept Register — Template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95360" y="164592"/>
            <a:ext cx="31089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30" b="0">
                <a:solidFill>
                  <a:srgbClr val="FFFFFF"/>
                </a:solidFill>
                <a:latin typeface="Aptos"/>
              </a:rPr>
              <a:t>Semantics + domain trace</a:t>
            </a:r>
          </a:p>
        </p:txBody>
      </p:sp>
      <p:sp>
        <p:nvSpPr>
          <p:cNvPr id="5" name="Rectangle 4"/>
          <p:cNvSpPr/>
          <p:nvPr/>
        </p:nvSpPr>
        <p:spPr>
          <a:xfrm>
            <a:off x="411480" y="914400"/>
            <a:ext cx="50292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29768" y="1078992"/>
            <a:ext cx="46634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40" b="1">
                <a:solidFill>
                  <a:srgbClr val="FFFFFF"/>
                </a:solidFill>
                <a:latin typeface="Aptos"/>
              </a:rPr>
              <a:t>ID</a:t>
            </a:r>
          </a:p>
        </p:txBody>
      </p:sp>
      <p:sp>
        <p:nvSpPr>
          <p:cNvPr id="7" name="Rectangle 6"/>
          <p:cNvSpPr/>
          <p:nvPr/>
        </p:nvSpPr>
        <p:spPr>
          <a:xfrm>
            <a:off x="914400" y="914400"/>
            <a:ext cx="96012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32688" y="1078992"/>
            <a:ext cx="92354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40" b="1">
                <a:solidFill>
                  <a:srgbClr val="FFFFFF"/>
                </a:solidFill>
                <a:latin typeface="Aptos"/>
              </a:rPr>
              <a:t>Concept</a:t>
            </a:r>
          </a:p>
        </p:txBody>
      </p:sp>
      <p:sp>
        <p:nvSpPr>
          <p:cNvPr id="9" name="Rectangle 8"/>
          <p:cNvSpPr/>
          <p:nvPr/>
        </p:nvSpPr>
        <p:spPr>
          <a:xfrm>
            <a:off x="1874519" y="914400"/>
            <a:ext cx="160020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892807" y="1078992"/>
            <a:ext cx="156362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40" b="1">
                <a:solidFill>
                  <a:srgbClr val="FFFFFF"/>
                </a:solidFill>
                <a:latin typeface="Aptos"/>
              </a:rPr>
              <a:t>Definition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474720" y="914400"/>
            <a:ext cx="91440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493008" y="1078992"/>
            <a:ext cx="87782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40" b="1">
                <a:solidFill>
                  <a:srgbClr val="FFFFFF"/>
                </a:solidFill>
                <a:latin typeface="Aptos"/>
              </a:rPr>
              <a:t>Synonyms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389120" y="914400"/>
            <a:ext cx="91440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407407" y="1078992"/>
            <a:ext cx="87782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40" b="1">
                <a:solidFill>
                  <a:srgbClr val="FFFFFF"/>
                </a:solidFill>
                <a:latin typeface="Aptos"/>
              </a:rPr>
              <a:t>Domain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303520" y="914400"/>
            <a:ext cx="91440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321807" y="1078992"/>
            <a:ext cx="87782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40" b="1">
                <a:solidFill>
                  <a:srgbClr val="FFFFFF"/>
                </a:solidFill>
                <a:latin typeface="Aptos"/>
              </a:rPr>
              <a:t>Owner role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217920" y="914400"/>
            <a:ext cx="137160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236207" y="1078992"/>
            <a:ext cx="133502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40" b="1">
                <a:solidFill>
                  <a:srgbClr val="FFFFFF"/>
                </a:solidFill>
                <a:latin typeface="Aptos"/>
              </a:rPr>
              <a:t>Relationships</a:t>
            </a:r>
          </a:p>
        </p:txBody>
      </p:sp>
      <p:sp>
        <p:nvSpPr>
          <p:cNvPr id="19" name="Rectangle 18"/>
          <p:cNvSpPr/>
          <p:nvPr/>
        </p:nvSpPr>
        <p:spPr>
          <a:xfrm>
            <a:off x="7589520" y="914400"/>
            <a:ext cx="164592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607808" y="1078992"/>
            <a:ext cx="160934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40" b="1">
                <a:solidFill>
                  <a:srgbClr val="FFFFFF"/>
                </a:solidFill>
                <a:latin typeface="Aptos"/>
              </a:rPr>
              <a:t>Business rule/source</a:t>
            </a:r>
          </a:p>
        </p:txBody>
      </p:sp>
      <p:sp>
        <p:nvSpPr>
          <p:cNvPr id="21" name="Rectangle 20"/>
          <p:cNvSpPr/>
          <p:nvPr/>
        </p:nvSpPr>
        <p:spPr>
          <a:xfrm>
            <a:off x="9235440" y="914400"/>
            <a:ext cx="82296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253728" y="1078992"/>
            <a:ext cx="78638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40" b="1">
                <a:solidFill>
                  <a:srgbClr val="FFFFFF"/>
                </a:solidFill>
                <a:latin typeface="Aptos"/>
              </a:rPr>
              <a:t>Status</a:t>
            </a:r>
          </a:p>
        </p:txBody>
      </p:sp>
      <p:sp>
        <p:nvSpPr>
          <p:cNvPr id="23" name="Rectangle 22"/>
          <p:cNvSpPr/>
          <p:nvPr/>
        </p:nvSpPr>
        <p:spPr>
          <a:xfrm>
            <a:off x="10058400" y="914400"/>
            <a:ext cx="82296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10076688" y="1078992"/>
            <a:ext cx="78638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40" b="1">
                <a:solidFill>
                  <a:srgbClr val="FFFFFF"/>
                </a:solidFill>
                <a:latin typeface="Aptos"/>
              </a:rPr>
              <a:t>Review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11480" y="1435608"/>
            <a:ext cx="5029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914400" y="1435608"/>
            <a:ext cx="9601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1874519" y="1435608"/>
            <a:ext cx="16002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3474720" y="1435608"/>
            <a:ext cx="9144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4389120" y="1435608"/>
            <a:ext cx="9144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5303520" y="1435608"/>
            <a:ext cx="9144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6217920" y="1435608"/>
            <a:ext cx="13716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7589520" y="1435608"/>
            <a:ext cx="16459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9235440" y="1435608"/>
            <a:ext cx="8229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10058400" y="1435608"/>
            <a:ext cx="8229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411480" y="2093976"/>
            <a:ext cx="5029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914400" y="2093976"/>
            <a:ext cx="9601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1874519" y="2093976"/>
            <a:ext cx="16002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3474720" y="2093976"/>
            <a:ext cx="9144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4389120" y="2093976"/>
            <a:ext cx="9144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5303520" y="2093976"/>
            <a:ext cx="9144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6217920" y="2093976"/>
            <a:ext cx="13716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7589520" y="2093976"/>
            <a:ext cx="16459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9235440" y="2093976"/>
            <a:ext cx="8229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Rectangle 43"/>
          <p:cNvSpPr/>
          <p:nvPr/>
        </p:nvSpPr>
        <p:spPr>
          <a:xfrm>
            <a:off x="10058400" y="2093976"/>
            <a:ext cx="8229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411480" y="2752344"/>
            <a:ext cx="5029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914400" y="2752344"/>
            <a:ext cx="9601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>
            <a:off x="1874519" y="2752344"/>
            <a:ext cx="16002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Rectangle 47"/>
          <p:cNvSpPr/>
          <p:nvPr/>
        </p:nvSpPr>
        <p:spPr>
          <a:xfrm>
            <a:off x="3474720" y="2752344"/>
            <a:ext cx="9144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Rectangle 48"/>
          <p:cNvSpPr/>
          <p:nvPr/>
        </p:nvSpPr>
        <p:spPr>
          <a:xfrm>
            <a:off x="4389120" y="2752344"/>
            <a:ext cx="9144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Rectangle 49"/>
          <p:cNvSpPr/>
          <p:nvPr/>
        </p:nvSpPr>
        <p:spPr>
          <a:xfrm>
            <a:off x="5303520" y="2752344"/>
            <a:ext cx="9144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6217920" y="2752344"/>
            <a:ext cx="13716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7589520" y="2752344"/>
            <a:ext cx="16459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9235440" y="2752344"/>
            <a:ext cx="8229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Rectangle 53"/>
          <p:cNvSpPr/>
          <p:nvPr/>
        </p:nvSpPr>
        <p:spPr>
          <a:xfrm>
            <a:off x="10058400" y="2752344"/>
            <a:ext cx="8229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Rectangle 54"/>
          <p:cNvSpPr/>
          <p:nvPr/>
        </p:nvSpPr>
        <p:spPr>
          <a:xfrm>
            <a:off x="411480" y="3410712"/>
            <a:ext cx="5029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914400" y="3410712"/>
            <a:ext cx="9601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Rectangle 56"/>
          <p:cNvSpPr/>
          <p:nvPr/>
        </p:nvSpPr>
        <p:spPr>
          <a:xfrm>
            <a:off x="1874519" y="3410712"/>
            <a:ext cx="16002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3474720" y="3410712"/>
            <a:ext cx="9144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4389120" y="3410712"/>
            <a:ext cx="9144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Rectangle 59"/>
          <p:cNvSpPr/>
          <p:nvPr/>
        </p:nvSpPr>
        <p:spPr>
          <a:xfrm>
            <a:off x="5303520" y="3410712"/>
            <a:ext cx="9144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>
            <a:off x="6217920" y="3410712"/>
            <a:ext cx="13716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Rectangle 61"/>
          <p:cNvSpPr/>
          <p:nvPr/>
        </p:nvSpPr>
        <p:spPr>
          <a:xfrm>
            <a:off x="7589520" y="3410712"/>
            <a:ext cx="16459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Rectangle 62"/>
          <p:cNvSpPr/>
          <p:nvPr/>
        </p:nvSpPr>
        <p:spPr>
          <a:xfrm>
            <a:off x="9235440" y="3410712"/>
            <a:ext cx="8229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Rectangle 63"/>
          <p:cNvSpPr/>
          <p:nvPr/>
        </p:nvSpPr>
        <p:spPr>
          <a:xfrm>
            <a:off x="10058400" y="3410712"/>
            <a:ext cx="8229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Rectangle 64"/>
          <p:cNvSpPr/>
          <p:nvPr/>
        </p:nvSpPr>
        <p:spPr>
          <a:xfrm>
            <a:off x="411480" y="4069080"/>
            <a:ext cx="5029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Rectangle 65"/>
          <p:cNvSpPr/>
          <p:nvPr/>
        </p:nvSpPr>
        <p:spPr>
          <a:xfrm>
            <a:off x="914400" y="4069080"/>
            <a:ext cx="9601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Rectangle 66"/>
          <p:cNvSpPr/>
          <p:nvPr/>
        </p:nvSpPr>
        <p:spPr>
          <a:xfrm>
            <a:off x="1874519" y="4069080"/>
            <a:ext cx="16002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Rectangle 67"/>
          <p:cNvSpPr/>
          <p:nvPr/>
        </p:nvSpPr>
        <p:spPr>
          <a:xfrm>
            <a:off x="3474720" y="4069080"/>
            <a:ext cx="9144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Rectangle 68"/>
          <p:cNvSpPr/>
          <p:nvPr/>
        </p:nvSpPr>
        <p:spPr>
          <a:xfrm>
            <a:off x="4389120" y="4069080"/>
            <a:ext cx="9144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Rectangle 69"/>
          <p:cNvSpPr/>
          <p:nvPr/>
        </p:nvSpPr>
        <p:spPr>
          <a:xfrm>
            <a:off x="5303520" y="4069080"/>
            <a:ext cx="9144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Rectangle 70"/>
          <p:cNvSpPr/>
          <p:nvPr/>
        </p:nvSpPr>
        <p:spPr>
          <a:xfrm>
            <a:off x="6217920" y="4069080"/>
            <a:ext cx="13716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Rectangle 71"/>
          <p:cNvSpPr/>
          <p:nvPr/>
        </p:nvSpPr>
        <p:spPr>
          <a:xfrm>
            <a:off x="7589520" y="4069080"/>
            <a:ext cx="16459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Rectangle 72"/>
          <p:cNvSpPr/>
          <p:nvPr/>
        </p:nvSpPr>
        <p:spPr>
          <a:xfrm>
            <a:off x="9235440" y="4069080"/>
            <a:ext cx="8229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Rectangle 73"/>
          <p:cNvSpPr/>
          <p:nvPr/>
        </p:nvSpPr>
        <p:spPr>
          <a:xfrm>
            <a:off x="10058400" y="4069080"/>
            <a:ext cx="8229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Rectangle 74"/>
          <p:cNvSpPr/>
          <p:nvPr/>
        </p:nvSpPr>
        <p:spPr>
          <a:xfrm>
            <a:off x="411480" y="4727448"/>
            <a:ext cx="5029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Rectangle 75"/>
          <p:cNvSpPr/>
          <p:nvPr/>
        </p:nvSpPr>
        <p:spPr>
          <a:xfrm>
            <a:off x="914400" y="4727448"/>
            <a:ext cx="9601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Rectangle 76"/>
          <p:cNvSpPr/>
          <p:nvPr/>
        </p:nvSpPr>
        <p:spPr>
          <a:xfrm>
            <a:off x="1874519" y="4727448"/>
            <a:ext cx="16002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Rectangle 77"/>
          <p:cNvSpPr/>
          <p:nvPr/>
        </p:nvSpPr>
        <p:spPr>
          <a:xfrm>
            <a:off x="3474720" y="4727448"/>
            <a:ext cx="9144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Rectangle 78"/>
          <p:cNvSpPr/>
          <p:nvPr/>
        </p:nvSpPr>
        <p:spPr>
          <a:xfrm>
            <a:off x="4389120" y="4727448"/>
            <a:ext cx="9144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Rectangle 79"/>
          <p:cNvSpPr/>
          <p:nvPr/>
        </p:nvSpPr>
        <p:spPr>
          <a:xfrm>
            <a:off x="5303520" y="4727448"/>
            <a:ext cx="9144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Rectangle 80"/>
          <p:cNvSpPr/>
          <p:nvPr/>
        </p:nvSpPr>
        <p:spPr>
          <a:xfrm>
            <a:off x="6217920" y="4727448"/>
            <a:ext cx="13716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Rectangle 81"/>
          <p:cNvSpPr/>
          <p:nvPr/>
        </p:nvSpPr>
        <p:spPr>
          <a:xfrm>
            <a:off x="7589520" y="4727448"/>
            <a:ext cx="16459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Rectangle 82"/>
          <p:cNvSpPr/>
          <p:nvPr/>
        </p:nvSpPr>
        <p:spPr>
          <a:xfrm>
            <a:off x="9235440" y="4727448"/>
            <a:ext cx="8229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Rectangle 83"/>
          <p:cNvSpPr/>
          <p:nvPr/>
        </p:nvSpPr>
        <p:spPr>
          <a:xfrm>
            <a:off x="10058400" y="4727448"/>
            <a:ext cx="8229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118872"/>
            <a:ext cx="8229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900" b="1">
                <a:solidFill>
                  <a:srgbClr val="FFFFFF"/>
                </a:solidFill>
                <a:latin typeface="Aptos"/>
              </a:rPr>
              <a:t>Semantic Conflict Log — Template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95360" y="164592"/>
            <a:ext cx="31089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30" b="0">
                <a:solidFill>
                  <a:srgbClr val="FFFFFF"/>
                </a:solidFill>
                <a:latin typeface="Aptos"/>
              </a:rPr>
              <a:t>Synoniem ≠ automatisch hetzelfde concept</a:t>
            </a:r>
          </a:p>
        </p:txBody>
      </p:sp>
      <p:sp>
        <p:nvSpPr>
          <p:cNvPr id="5" name="Rectangle 4"/>
          <p:cNvSpPr/>
          <p:nvPr/>
        </p:nvSpPr>
        <p:spPr>
          <a:xfrm>
            <a:off x="320040" y="914400"/>
            <a:ext cx="128016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338328" y="1078992"/>
            <a:ext cx="124358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80" b="1">
                <a:solidFill>
                  <a:srgbClr val="FFFFFF"/>
                </a:solidFill>
                <a:latin typeface="Aptos"/>
              </a:rPr>
              <a:t>Term</a:t>
            </a:r>
          </a:p>
        </p:txBody>
      </p:sp>
      <p:sp>
        <p:nvSpPr>
          <p:cNvPr id="7" name="Rectangle 6"/>
          <p:cNvSpPr/>
          <p:nvPr/>
        </p:nvSpPr>
        <p:spPr>
          <a:xfrm>
            <a:off x="1600200" y="914400"/>
            <a:ext cx="201168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618488" y="1078992"/>
            <a:ext cx="197510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80" b="1">
                <a:solidFill>
                  <a:srgbClr val="FFFFFF"/>
                </a:solidFill>
                <a:latin typeface="Aptos"/>
              </a:rPr>
              <a:t>Meaning A / context</a:t>
            </a:r>
          </a:p>
        </p:txBody>
      </p:sp>
      <p:sp>
        <p:nvSpPr>
          <p:cNvPr id="9" name="Rectangle 8"/>
          <p:cNvSpPr/>
          <p:nvPr/>
        </p:nvSpPr>
        <p:spPr>
          <a:xfrm>
            <a:off x="3611880" y="914400"/>
            <a:ext cx="201168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630168" y="1078992"/>
            <a:ext cx="197510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80" b="1">
                <a:solidFill>
                  <a:srgbClr val="FFFFFF"/>
                </a:solidFill>
                <a:latin typeface="Aptos"/>
              </a:rPr>
              <a:t>Meaning B / context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623560" y="914400"/>
            <a:ext cx="164592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641848" y="1078992"/>
            <a:ext cx="160934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80" b="1">
                <a:solidFill>
                  <a:srgbClr val="FFFFFF"/>
                </a:solidFill>
                <a:latin typeface="Aptos"/>
              </a:rPr>
              <a:t>Conflict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269480" y="914400"/>
            <a:ext cx="228600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287768" y="1078992"/>
            <a:ext cx="224942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80" b="1">
                <a:solidFill>
                  <a:srgbClr val="FFFFFF"/>
                </a:solidFill>
                <a:latin typeface="Aptos"/>
              </a:rPr>
              <a:t>Resolution / decision</a:t>
            </a:r>
          </a:p>
        </p:txBody>
      </p:sp>
      <p:sp>
        <p:nvSpPr>
          <p:cNvPr id="15" name="Rectangle 14"/>
          <p:cNvSpPr/>
          <p:nvPr/>
        </p:nvSpPr>
        <p:spPr>
          <a:xfrm>
            <a:off x="9555480" y="914400"/>
            <a:ext cx="118872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573767" y="1078992"/>
            <a:ext cx="115214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80" b="1">
                <a:solidFill>
                  <a:srgbClr val="FFFFFF"/>
                </a:solidFill>
                <a:latin typeface="Aptos"/>
              </a:rPr>
              <a:t>Owner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0744200" y="914400"/>
            <a:ext cx="109728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0762488" y="1078992"/>
            <a:ext cx="106070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80" b="1">
                <a:solidFill>
                  <a:srgbClr val="FFFFFF"/>
                </a:solidFill>
                <a:latin typeface="Aptos"/>
              </a:rPr>
              <a:t>Status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20040" y="1435608"/>
            <a:ext cx="12801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1600200" y="1435608"/>
            <a:ext cx="20116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3611880" y="1435608"/>
            <a:ext cx="20116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5623560" y="1435608"/>
            <a:ext cx="16459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7269480" y="1435608"/>
            <a:ext cx="22860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9555480" y="1435608"/>
            <a:ext cx="11887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10744200" y="1435608"/>
            <a:ext cx="10972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320040" y="2093976"/>
            <a:ext cx="12801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1600200" y="2093976"/>
            <a:ext cx="20116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3611880" y="2093976"/>
            <a:ext cx="20116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5623560" y="2093976"/>
            <a:ext cx="16459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7269480" y="2093976"/>
            <a:ext cx="22860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9555480" y="2093976"/>
            <a:ext cx="11887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10744200" y="2093976"/>
            <a:ext cx="10972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320040" y="2752344"/>
            <a:ext cx="12801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1600200" y="2752344"/>
            <a:ext cx="20116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3611880" y="2752344"/>
            <a:ext cx="20116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5623560" y="2752344"/>
            <a:ext cx="16459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7269480" y="2752344"/>
            <a:ext cx="22860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9555480" y="2752344"/>
            <a:ext cx="11887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10744200" y="2752344"/>
            <a:ext cx="10972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320040" y="3410712"/>
            <a:ext cx="12801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1600200" y="3410712"/>
            <a:ext cx="20116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3611880" y="3410712"/>
            <a:ext cx="20116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5623560" y="3410712"/>
            <a:ext cx="16459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Rectangle 43"/>
          <p:cNvSpPr/>
          <p:nvPr/>
        </p:nvSpPr>
        <p:spPr>
          <a:xfrm>
            <a:off x="7269480" y="3410712"/>
            <a:ext cx="22860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9555480" y="3410712"/>
            <a:ext cx="11887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10744200" y="3410712"/>
            <a:ext cx="10972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>
            <a:off x="320040" y="4069080"/>
            <a:ext cx="12801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Rectangle 47"/>
          <p:cNvSpPr/>
          <p:nvPr/>
        </p:nvSpPr>
        <p:spPr>
          <a:xfrm>
            <a:off x="1600200" y="4069080"/>
            <a:ext cx="20116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Rectangle 48"/>
          <p:cNvSpPr/>
          <p:nvPr/>
        </p:nvSpPr>
        <p:spPr>
          <a:xfrm>
            <a:off x="3611880" y="4069080"/>
            <a:ext cx="20116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Rectangle 49"/>
          <p:cNvSpPr/>
          <p:nvPr/>
        </p:nvSpPr>
        <p:spPr>
          <a:xfrm>
            <a:off x="5623560" y="4069080"/>
            <a:ext cx="16459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7269480" y="4069080"/>
            <a:ext cx="22860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9555480" y="4069080"/>
            <a:ext cx="11887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10744200" y="4069080"/>
            <a:ext cx="10972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Rectangle 53"/>
          <p:cNvSpPr/>
          <p:nvPr/>
        </p:nvSpPr>
        <p:spPr>
          <a:xfrm>
            <a:off x="320040" y="4727448"/>
            <a:ext cx="12801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Rectangle 54"/>
          <p:cNvSpPr/>
          <p:nvPr/>
        </p:nvSpPr>
        <p:spPr>
          <a:xfrm>
            <a:off x="1600200" y="4727448"/>
            <a:ext cx="20116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3611880" y="4727448"/>
            <a:ext cx="20116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Rectangle 56"/>
          <p:cNvSpPr/>
          <p:nvPr/>
        </p:nvSpPr>
        <p:spPr>
          <a:xfrm>
            <a:off x="5623560" y="4727448"/>
            <a:ext cx="16459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7269480" y="4727448"/>
            <a:ext cx="22860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9555480" y="4727448"/>
            <a:ext cx="11887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Rectangle 59"/>
          <p:cNvSpPr/>
          <p:nvPr/>
        </p:nvSpPr>
        <p:spPr>
          <a:xfrm>
            <a:off x="10744200" y="4727448"/>
            <a:ext cx="10972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