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Conceptual Data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Aanvraagcontext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2743200" cy="13716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59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50" b="1">
                <a:solidFill>
                  <a:srgbClr val="11314B"/>
                </a:solidFill>
                <a:latin typeface="Aptos"/>
              </a:rPr>
              <a:t>Aanvrager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1828800"/>
            <a:ext cx="2743200" cy="13716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92040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50" b="1">
                <a:solidFill>
                  <a:srgbClr val="11314B"/>
                </a:solidFill>
                <a:latin typeface="Aptos"/>
              </a:rPr>
              <a:t>Aanvraag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78240" y="1828800"/>
            <a:ext cx="274320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19" y="2304288"/>
            <a:ext cx="2377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50" b="1">
                <a:solidFill>
                  <a:srgbClr val="11314B"/>
                </a:solidFill>
                <a:latin typeface="Aptos"/>
              </a:rPr>
              <a:t>Aanvraagstatus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1993392"/>
            <a:ext cx="1188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07678"/>
                </a:solidFill>
                <a:latin typeface="Aptos"/>
              </a:rPr>
              <a:t>dient in 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1993392"/>
            <a:ext cx="1188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07678"/>
                </a:solidFill>
                <a:latin typeface="Aptos"/>
              </a:rPr>
              <a:t>heeft actuele 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88620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Relatie 'heeft actuele Aanvraagstatus' is bewust conceptueel vereenvoudigd; statusgeschiedenis/cardinaliteit wordt niet verondersteld.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800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1314B"/>
                </a:solidFill>
                <a:latin typeface="Aptos"/>
              </a:rPr>
              <a:t>Geen IDs, attributen, tabellen of technische systemen in dit model.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Concept Register — Voorbeeld Aanvraag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concept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914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40" y="1005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CDM-01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81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Concept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1371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06040" y="14630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828800"/>
            <a:ext cx="2011680" cy="56692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38528"/>
            <a:ext cx="178308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Definition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828800"/>
            <a:ext cx="92354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06040" y="1920240"/>
            <a:ext cx="8961120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Een verzoek van een aanvrager om een dienst/uitkomst te verkrijgen — fictieve werkdefinitie.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3957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5054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Synonyms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3957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06040" y="24871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Geen vastgesteld; te valideren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8529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9626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Domain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8529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6040" y="29443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DD-01 Aanvraagdata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3101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4198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 role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3101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06040" y="34015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Data Owner Aanvragen — fictief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7673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8770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Relationships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37673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06040" y="38587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Aanvrager dient Aanvraag in; Aanvraag heeft actuele Aanvraagstatus — conceptueel.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2245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3342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Business rule/source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2245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06040" y="43159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Trace naar Business Information waar beschikbaar; voorbeeld is fictief.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6817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7914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6817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6040" y="47731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Proposed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5138928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248656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Review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468880" y="5138928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606040" y="5230368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Semantiek en relaties valideren met business/data owners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