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Role &amp; Responsibility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Businessrollen, verantwoordelijkheden en bevoegdheden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1&gt;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554480"/>
            <a:ext cx="24231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2&gt;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54480"/>
            <a:ext cx="242316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3&gt;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39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3999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4&gt;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143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062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alleen elementen die voor de gekozen businessarchitectuurscope relevant zijn. Leg betekenis en traceerbaarheid vast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Role &amp; Responsibility Model —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Bewerkbare productview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12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Rol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1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Doel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0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Verantwoordelijkheid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9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Bevoegdheid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9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7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Accountable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38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6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Capabilities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67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85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94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23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2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80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09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38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367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5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94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23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52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09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38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367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94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23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652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80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09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38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367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94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23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52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080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09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38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67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94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23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652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080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09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38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367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65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94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223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652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6080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509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38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367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