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863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Role &amp; Responsibility Model — Fictief 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Geen sectorreferentiemodel · EAW · v1.0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9144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400" b="1">
                <a:solidFill>
                  <a:srgbClr val="11314B"/>
                </a:solidFill>
                <a:latin typeface="Aptos"/>
              </a:rPr>
              <a:t>Fictieve rol — Inhoudseigenaar Beoordeling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00200"/>
            <a:ext cx="2834640" cy="73152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801368"/>
            <a:ext cx="2468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Code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57600" y="1600200"/>
            <a:ext cx="786384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840480" y="1764792"/>
            <a:ext cx="7498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ROL.01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560320"/>
            <a:ext cx="2834640" cy="73152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2761488"/>
            <a:ext cx="2468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Rol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657600" y="2560320"/>
            <a:ext cx="786384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840480" y="2724912"/>
            <a:ext cx="7498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Inhoudseigenaar Beoordeling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520440"/>
            <a:ext cx="2834640" cy="73152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3721608"/>
            <a:ext cx="2468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Doel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657600" y="3520440"/>
            <a:ext cx="786384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840480" y="3685032"/>
            <a:ext cx="7498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Fictief: borgen van inhoudelijke beoordelingskaders.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4480560"/>
            <a:ext cx="2834640" cy="73152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4681728"/>
            <a:ext cx="24688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1314B"/>
                </a:solidFill>
                <a:latin typeface="Aptos"/>
              </a:rPr>
              <a:t>Verantwoordelijkheid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657600" y="4480560"/>
            <a:ext cx="7863840" cy="731520"/>
          </a:xfrm>
          <a:prstGeom prst="round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840480" y="4645152"/>
            <a:ext cx="7498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0">
                <a:solidFill>
                  <a:srgbClr val="1B2C37"/>
                </a:solidFill>
                <a:latin typeface="Aptos"/>
              </a:rPr>
              <a:t>Fictief: definities/criteria laten valideren en onderhouden.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566928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50" b="1">
                <a:solidFill>
                  <a:srgbClr val="107678"/>
                </a:solidFill>
                <a:latin typeface="Aptos"/>
              </a:rPr>
              <a:t>Fictieve voorbeeldinvulling. Valideer definities, eigenaarschap en relaties in de eigen organisatie.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8638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Role &amp; Responsibility Model — Registervoorbeeld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64592"/>
            <a:ext cx="32918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Eén representatief onderdeel volledig uitgewerkt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914400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24128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Code</a:t>
            </a:r>
          </a:p>
        </p:txBody>
      </p:sp>
      <p:sp>
        <p:nvSpPr>
          <p:cNvPr id="7" name="Rectangle 6"/>
          <p:cNvSpPr/>
          <p:nvPr/>
        </p:nvSpPr>
        <p:spPr>
          <a:xfrm>
            <a:off x="2560320" y="914400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97480" y="1005840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ROL.01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353312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1463040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Rol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60320" y="1353312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97480" y="1444752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Inhoudseigenaar Beoordeling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1792224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1901952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Doel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560320" y="1792224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697480" y="1883664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Fictief: borgen van inhoudelijke beoordelingskaders.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2231136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928" y="2340864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Verantwoordelijkheid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560320" y="2231136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97480" y="2322576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Fictief: definities/criteria laten valideren en onderhouden.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2670048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2779776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Bevoegdheid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60320" y="2670048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697480" y="2761488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Fictief/te valideren: voorstellen goedkeuren binnen vastgesteld mandaat.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108960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218688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Accountable voor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560320" y="3108960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697480" y="3200400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Fictief: inhoudelijke beoordelingsdefinitie.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3547872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6928" y="3657600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Capabilities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560320" y="3547872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697480" y="3639312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Aanvraagbeoordeling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3986783"/>
            <a:ext cx="2103120" cy="438912"/>
          </a:xfrm>
          <a:prstGeom prst="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66928" y="4096511"/>
            <a:ext cx="1874519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00" b="1">
                <a:solidFill>
                  <a:srgbClr val="1B2C37"/>
                </a:solidFill>
                <a:latin typeface="Aptos"/>
              </a:rPr>
              <a:t>Bron/status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560320" y="3986783"/>
            <a:ext cx="9144000" cy="43891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2697480" y="4078223"/>
            <a:ext cx="8869680" cy="3657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780" b="0">
                <a:solidFill>
                  <a:srgbClr val="1B2C37"/>
                </a:solidFill>
                <a:latin typeface="Aptos"/>
              </a:rPr>
              <a:t>Fictieve EAW-casus · voorbeeldinvulling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