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Organization Map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Geen sectorreferentiemodel · EAW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1314B"/>
                </a:solidFill>
                <a:latin typeface="Aptos"/>
              </a:rPr>
              <a:t>Fictieve dienstverlener — Beoordelingsteam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0020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80136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Code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160020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40480" y="176479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ORG.02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56032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76148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Eenheid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57600" y="256032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40480" y="272491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Beoordelingsteam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52044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72160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Type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57600" y="352044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40480" y="368503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Fictief: interne organisatie-eenheid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48056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68172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Doel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57600" y="448056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40480" y="464515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Fictief: organiseren van inhoudelijke aanvraagbeoordeling.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6692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Fictieve voorbeeldinvulling. Valideer definities, eigenaarschap en relaties in de eigen organisatie.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Organization Map — Registervoorbeeld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Eén representatief onderdeel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24128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2560320" y="914400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005840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ORG.02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53312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63040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Eenheid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0" y="1353312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97480" y="1444752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Beoordelingsteam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92224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901952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Type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60320" y="1792224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97480" y="1883664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interne organisatie-eenheid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31136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340864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Doel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60320" y="2231136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2322576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organiseren van inhoudelijke aanvraagbeoordeling.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70048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779776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Verantwoordelijkheidsgebied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60320" y="2670048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97480" y="2761488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beoordeling binnen afgesproken criteria.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108960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18688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Capabilities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60320" y="3108960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97480" y="3200400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Aanvraagbeoordeling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547872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657600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Mandaat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60320" y="3547872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3639312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Te valideren in echte organisatie.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986783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96511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Bron/status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60320" y="3986783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97480" y="4078223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Fictieve EAW-casus · voorbeeldinvulling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