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Information Flow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1314B"/>
                </a:solidFill>
                <a:latin typeface="Aptos"/>
              </a:rPr>
              <a:t>Business information flows tussen rollen/capabilities/waardefasen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1&gt;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554480"/>
            <a:ext cx="2423160" cy="22860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2&gt;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359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54480"/>
            <a:ext cx="2423160" cy="22860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3&gt;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06839" y="1554480"/>
            <a:ext cx="2423160" cy="22860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3999" y="1783080"/>
            <a:ext cx="2148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&lt;element 4&gt;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1431" y="2331720"/>
            <a:ext cx="2057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 b="0">
                <a:solidFill>
                  <a:srgbClr val="1B2C37"/>
                </a:solidFill>
                <a:latin typeface="Aptos"/>
              </a:rPr>
              <a:t>Naam / betekenis</a:t>
            </a:r>
            <a:br/>
            <a:r>
              <a:t>relatie / context</a:t>
            </a:r>
            <a:br/>
            <a:r>
              <a:t>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2062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Gebruik alleen elementen die voor de gekozen businessarchitectuurscope relevant zijn. Leg betekenis en traceerbaarheid vast in het register.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Information Flow Map —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Bewerkbare productview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1794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12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Producer</a:t>
            </a:r>
          </a:p>
        </p:txBody>
      </p:sp>
      <p:sp>
        <p:nvSpPr>
          <p:cNvPr id="9" name="Rectangle 8"/>
          <p:cNvSpPr/>
          <p:nvPr/>
        </p:nvSpPr>
        <p:spPr>
          <a:xfrm>
            <a:off x="3223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41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Informatie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0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Consumer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90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Doel/trigger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95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277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3826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5654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367010" y="960120"/>
            <a:ext cx="1428750" cy="54864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385298" y="1124712"/>
            <a:ext cx="1392174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65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94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223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52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807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5095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3826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0367010" y="1527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65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794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223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52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0807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095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93826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367010" y="22128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65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94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223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652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0807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5095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93826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367010" y="28986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94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223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652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0807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5095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93826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367010" y="35844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5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794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223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652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0807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5095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93826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367010" y="42702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65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94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223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652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60807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5095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93826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367010" y="4956048"/>
            <a:ext cx="1428750" cy="64008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