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Information Flow Map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Geen sectorreferentiemodel · EAW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1314B"/>
                </a:solidFill>
                <a:latin typeface="Aptos"/>
              </a:rPr>
              <a:t>Fictieve aanvraagdienst — flow IF-01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0020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0136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60020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0" y="176479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IF-01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56032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76148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Producer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0" y="256032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40480" y="272491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Aanvrager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2044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2160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Informatieobject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57600" y="352044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40480" y="368503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Aanvraag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48056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68172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Consumer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57600" y="448056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40480" y="464515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capability Aanvraagontvangst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6692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voorbeeldinvulling. Valideer definities, eigenaarschap en relaties in de eigen organisatie.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Information Flow Map — Registervoorbeeld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representatief onderdeel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60320" y="91440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00584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IF-01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5331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6304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Producer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0" y="135331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97480" y="144475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Aanvrager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92224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01952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Informatieobject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0320" y="1792224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97480" y="1883664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31136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40864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Consumer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0" y="2231136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2322576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capability Aanvraagontvangst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70048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79776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Doel/trigger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0" y="2670048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97480" y="2761488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 kenbaar maken zodat behandeling kan starten.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10896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1868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60320" y="310896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97480" y="320040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Information Owner Aanvraag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4787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5760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60320" y="354787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363931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986783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96511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Review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60320" y="3986783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97480" y="4078223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2026-09-19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