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Service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2743200" cy="13716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1314B"/>
                </a:solidFill>
                <a:latin typeface="Aptos"/>
              </a:rPr>
              <a:t>Afnemer + behoefte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1143000"/>
            <a:ext cx="2743200" cy="18288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92040" y="1508760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11314B"/>
                </a:solidFill>
                <a:latin typeface="Aptos"/>
              </a:rPr>
              <a:t>Business Service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7760" y="201168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&lt;naam / boundary&gt;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78240" y="1371600"/>
            <a:ext cx="274320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0" y="1691640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1314B"/>
                </a:solidFill>
                <a:latin typeface="Aptos"/>
              </a:rPr>
              <a:t>Outcome / waarde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78308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178308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657600"/>
            <a:ext cx="246888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84048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Value Stream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224528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20439" y="3657600"/>
            <a:ext cx="246888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1879" y="384048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Capabilities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1879" y="4224528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59" y="3657600"/>
            <a:ext cx="246888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799" y="384048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Information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799" y="4224528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________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98280" y="3657600"/>
            <a:ext cx="246888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89719" y="384048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Owner / Organization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9719" y="4224528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Service Catalogue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Traceerbaar serviceproduct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914400"/>
            <a:ext cx="502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2608" y="1078992"/>
            <a:ext cx="466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Service</a:t>
            </a:r>
          </a:p>
        </p:txBody>
      </p:sp>
      <p:sp>
        <p:nvSpPr>
          <p:cNvPr id="9" name="Rectangle 8"/>
          <p:cNvSpPr/>
          <p:nvPr/>
        </p:nvSpPr>
        <p:spPr>
          <a:xfrm>
            <a:off x="178308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0136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Afnemer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06040" y="914400"/>
            <a:ext cx="8686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24328" y="1078992"/>
            <a:ext cx="83210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Need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74720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93008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Outcome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0916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744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Boundary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3328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3796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5624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Value Stream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0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07808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Capabilities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82396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224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Info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6469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652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143560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7724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78308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06040" y="1435608"/>
            <a:ext cx="868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474720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70916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71500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53796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589520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82396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6469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74320" y="2093976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7724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78308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606040" y="2093976"/>
            <a:ext cx="868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474720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70916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71500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53796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589520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82396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6469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74320" y="2752344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7724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78308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606040" y="2752344"/>
            <a:ext cx="868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474720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70916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71500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53796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589520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82396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469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74320" y="3410712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7724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78308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606040" y="3410712"/>
            <a:ext cx="868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474720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70916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71500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653796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589520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82396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6469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74320" y="4069080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7724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78308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606040" y="4069080"/>
            <a:ext cx="868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474720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70916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71500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53796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589520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82396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469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74320" y="472744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77724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78308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606040" y="4727448"/>
            <a:ext cx="868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474720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70916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71500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653796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589520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82396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6469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