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Service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Aanvraagbeoordelingsservice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2743200" cy="13716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2377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Aanvrager</a:t>
            </a:r>
            <a:br/>
            <a:r>
              <a:t>Need: aanvraag laten beoordelen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1097280"/>
            <a:ext cx="2743200" cy="18288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BS.01</a:t>
            </a:r>
            <a:br/>
            <a:r>
              <a:t>Aanvraagbeoordelingsservice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78240" y="1325880"/>
            <a:ext cx="274320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0" y="1600200"/>
            <a:ext cx="2377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Gemotiveerde uitkomst +</a:t>
            </a:r>
            <a:br/>
            <a:r>
              <a:t>relevante vervolgmogelijkheid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657600"/>
            <a:ext cx="24688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947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Value Stream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4160520"/>
            <a:ext cx="224942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Aanvraag laten beoordelen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20439" y="3657600"/>
            <a:ext cx="24688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79" y="37947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Capabilities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4160520"/>
            <a:ext cx="224942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Ontvangst · Beoordeling · Communicatie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3657600"/>
            <a:ext cx="24688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799" y="37947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Information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4160520"/>
            <a:ext cx="224942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Aanvraag · Bewijsstuk · Uitkomst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98280" y="3657600"/>
            <a:ext cx="24688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89719" y="37947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Owner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08007" y="4160520"/>
            <a:ext cx="2249424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Fictief Business Service Owner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166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Fictief voorbeeld. Geen SLA, technische API of implementatie verondersteld.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Service Catalogue — Voorbeeld BS.01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service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686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78407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686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601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BS.01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0759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17319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Service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30759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9903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Aanvraagbeoordelingsservice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4650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56231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Afnemer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4650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83794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Aanvrager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85415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9514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Behoefte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85415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7685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Een ingediende aanvraag laten beoordelen.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24327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3405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Outcome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624327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71576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Gemotiveerde uitkomst en relevante vervolgmogelijkheid beschikbaar.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63239"/>
            <a:ext cx="1920240" cy="56692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72968"/>
            <a:ext cx="169164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Boundary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63239"/>
            <a:ext cx="93268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54679"/>
            <a:ext cx="9006840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Van geaccepteerde aanvraag tot beschikbaar gestelde beoordelingsuitkomst — fictief.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63016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3989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63016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721607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Business Service Owner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069079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178807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Value Stream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4069079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4160519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 laten beoordelen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50799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61772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Capabilities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50799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599431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Aanvraagontvangst; Aanvraagbeoordeling; Uitkomstcommunicatie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94690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05663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Information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94690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503834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Aanvraag; Bewijsstuk; Beoordelingsuitkomst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38581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49554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38581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47725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