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Process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Process Landscape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2286000" cy="9144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71907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Klant-/serviceprocessen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141732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46120" y="172821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0" y="141732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35040" y="172821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32520" y="141732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23959" y="172821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2651760"/>
            <a:ext cx="2286000" cy="9144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95351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Kernprocessen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154680" y="265176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46120" y="296265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0" y="265176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96265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32520" y="265176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3959" y="296265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886200"/>
            <a:ext cx="2286000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187952"/>
            <a:ext cx="2011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Ondersteunende processen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154680" y="388620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246120" y="419709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0" y="388620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35040" y="419709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32520" y="3886200"/>
            <a:ext cx="2468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823959" y="4197096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&lt;proces&gt;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5257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Clustering/niveaus zijn een EAW-werkafspraak; pas ze aan de scope aan.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Process Catalogue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Context + traceerbaarheid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Proces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164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992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Outcome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03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986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Trigger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91440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21608" y="1078992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Boundary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8172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0468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Roles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0936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764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Capability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60920" y="914400"/>
            <a:ext cx="11430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9208" y="1078992"/>
            <a:ext cx="11064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Service/Value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039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222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Info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183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366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724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9164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8803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703320" y="143560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6344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48640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30936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360920" y="143560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5039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4183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7432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7724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9164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803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03320" y="209397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66344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48640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30936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360920" y="2093976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5039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4183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7432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7724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9164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8803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703320" y="275234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66344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48640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30936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360920" y="2752344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5039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4183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7432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7724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9164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8803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703320" y="341071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66344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48640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30936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360920" y="3410712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5039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4183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7432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7724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9164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8803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703320" y="406908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66344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48640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30936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360920" y="4069080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5039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4183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7432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7724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9164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8803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703320" y="472744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66344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48640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630936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360920" y="4727448"/>
            <a:ext cx="1143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5039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4183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Process Model Canvas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Businessgedrag; BPMN-compatible waar formeel gemodelleerd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9144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Rol / swimlane: __________________________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640080" cy="64008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304288"/>
            <a:ext cx="49377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B2C37"/>
                </a:solidFill>
                <a:latin typeface="Aptos"/>
              </a:rPr>
              <a:t>Start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920240"/>
            <a:ext cx="2011680" cy="10058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65960" y="2286000"/>
            <a:ext cx="1737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&lt;activiteit&gt;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011680"/>
            <a:ext cx="1097280" cy="8229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286000"/>
            <a:ext cx="914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B2C37"/>
                </a:solidFill>
                <a:latin typeface="Aptos"/>
              </a:rPr>
              <a:t>&lt;besluit&gt;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920240"/>
            <a:ext cx="2011680" cy="10058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2286000"/>
            <a:ext cx="1737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&lt;activiteit&gt;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0" y="2103120"/>
            <a:ext cx="731520" cy="64008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17152" y="2304288"/>
            <a:ext cx="58521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1">
                <a:solidFill>
                  <a:srgbClr val="1B2C37"/>
                </a:solidFill>
                <a:latin typeface="Aptos"/>
              </a:rPr>
              <a:t>Einde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22677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86200" y="22677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23560" y="22677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2677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38404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Voeg gateways, events en uitzonderingen alleen toe wanneer de analyse dit vereist. Geen technische workflowconfiguratie.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