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Process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BP.01 Aanvraag beoordelen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Trigger: geaccepteerde aanvraag beschikbaar  ·  Outcome: inhoudelijk oordeel vastgelegd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828800"/>
            <a:ext cx="2148840" cy="10515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148840"/>
            <a:ext cx="18745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Aanvraag</a:t>
            </a:r>
            <a:br/>
            <a:r>
              <a:t>controleren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8960" y="2212848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57600" y="1828800"/>
            <a:ext cx="2148840" cy="105156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94760" y="2148840"/>
            <a:ext cx="18745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Bewijs</a:t>
            </a:r>
            <a:br/>
            <a:r>
              <a:t>beoordelen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2160" y="2212848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828800"/>
            <a:ext cx="2148840" cy="10515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7960" y="2148840"/>
            <a:ext cx="18745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Criteria</a:t>
            </a:r>
            <a:br/>
            <a:r>
              <a:t>toepassen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0" y="2212848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0" y="1828800"/>
            <a:ext cx="2148840" cy="10515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81160" y="2148840"/>
            <a:ext cx="187451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Oordeel</a:t>
            </a:r>
            <a:br/>
            <a:r>
              <a:t>vastleggen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840480"/>
            <a:ext cx="2468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02336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Capability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370832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Aanvraagbeoordeling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20439" y="3840480"/>
            <a:ext cx="2468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79" y="402336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Service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79" y="4370832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Aanvraagbeoordelingsservice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59" y="3840480"/>
            <a:ext cx="2468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799" y="402336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Value stage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799" y="4370832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Beoordeling verkrijgen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98280" y="3840480"/>
            <a:ext cx="2468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89719" y="402336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Information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9719" y="4370832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80" b="0">
                <a:solidFill>
                  <a:srgbClr val="1B2C37"/>
                </a:solidFill>
                <a:latin typeface="Aptos"/>
              </a:rPr>
              <a:t>Aanvraag · Bewijsstuk · Uitkomst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530352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Geen technische workflow of volledige BPMN-specificatie.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Process Catalogue — Voorbeeld BP.01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proces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686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78407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686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601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BP.01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0759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1731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Proces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30759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9903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 beoordelen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4650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5623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Outcome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4650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83794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Inhoudelijk oordeel vastgelegd.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8541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9514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Trigger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8541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7685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Geaccepteerde aanvraag beschikbaar.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24327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3405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Boundary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624327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71576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Van beschikbare aanvraag tot vastgelegd inhoudelijk oordeel — fictief.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63239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7296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63239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54679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proceseigenaar beoordeling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02151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11879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Roles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502151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93591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Beoordelaar; Inhoudseigenaar bij escalatie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41063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50791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Capability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941063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403250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Aanvraagbeoordeling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79975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89703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Service/Value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79975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71415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Aanvraagbeoordelingsservice · Beoordeling verkrijgen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81888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92861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81888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910327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Aanvraag; Bewijsstuk; Beoordelingsuitkomst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5780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6752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5780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4924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