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Motivation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" y="1920240"/>
            <a:ext cx="2011680" cy="118872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267712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Stakeholder /</a:t>
            </a:r>
            <a:br/>
            <a:r>
              <a:t>Concern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97480" y="1920240"/>
            <a:ext cx="2011680" cy="118872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88920" y="2267712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Driver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0" y="1920240"/>
            <a:ext cx="2011680" cy="11887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20640" y="2267712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Goal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60920" y="1920240"/>
            <a:ext cx="2011680" cy="118872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2267712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Outcome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92640" y="1920240"/>
            <a:ext cx="2011680" cy="118872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0" y="2267712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Principle /</a:t>
            </a:r>
            <a:br/>
            <a:r>
              <a:t>Constraint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59152" y="23042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90872" y="23042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2592" y="23042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54312" y="23042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3749039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07678"/>
                </a:solidFill>
                <a:latin typeface="Aptos"/>
              </a:rPr>
              <a:t>Leg alleen relaties vast met een inhoudelijke rationale. Markeer bron en bewijsstatus in het register.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Motivation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Traceerbaarheid + bewijsstatus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60120"/>
            <a:ext cx="5943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488" y="1115568"/>
            <a:ext cx="5577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51560" y="96012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9848" y="1115568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Type</a:t>
            </a:r>
          </a:p>
        </p:txBody>
      </p:sp>
      <p:sp>
        <p:nvSpPr>
          <p:cNvPr id="9" name="Rectangle 8"/>
          <p:cNvSpPr/>
          <p:nvPr/>
        </p:nvSpPr>
        <p:spPr>
          <a:xfrm>
            <a:off x="1783080" y="96012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01368" y="1115568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Naam/statement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6120" y="960120"/>
            <a:ext cx="2377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64408" y="1115568"/>
            <a:ext cx="2340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Definitie/rationale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23560" y="96012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41848" y="1115568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Relatie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95160" y="96012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13448" y="1115568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92440" y="96012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0727" y="1115568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Bron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81160" y="96012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99448" y="1115568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Bewijs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287000" y="96012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305288" y="1115568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1481328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51560" y="148132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783080" y="148132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246120" y="1481328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23560" y="148132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995160" y="148132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92440" y="148132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281160" y="148132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287000" y="148132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7200" y="2139696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51560" y="213969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783080" y="213969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246120" y="2139696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623560" y="213969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995160" y="213969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92440" y="213969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281160" y="213969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287000" y="213969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57200" y="2798064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51560" y="279806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783080" y="279806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246120" y="2798064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623560" y="279806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995160" y="279806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92440" y="279806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281160" y="279806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287000" y="279806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7200" y="3456432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51560" y="345643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783080" y="345643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246120" y="3456432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623560" y="345643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995160" y="345643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092440" y="345643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281160" y="345643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287000" y="345643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57200" y="4114800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51560" y="411480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783080" y="411480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3246120" y="4114800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623560" y="411480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6995160" y="411480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092440" y="411480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281160" y="411480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287000" y="411480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57200" y="4773168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051560" y="477316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783080" y="477316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3246120" y="4773168"/>
            <a:ext cx="2377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5623560" y="477316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6995160" y="477316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092440" y="477316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281160" y="477316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287000" y="477316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