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Motivation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Statusinformatie aanvraag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554480"/>
            <a:ext cx="2057400" cy="28346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783080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Stakeholder/Concern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23160"/>
            <a:ext cx="1783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Aanvrager · onvoldoende duidelijkheid over voortgang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554480"/>
            <a:ext cx="2057400" cy="28346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52928" y="1783080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Driver D-01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423160"/>
            <a:ext cx="1783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Behoefte aan begrijpelijke statusinformatie — fictieve aanname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554480"/>
            <a:ext cx="2057400" cy="283464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1783080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Goal G-01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423160"/>
            <a:ext cx="1783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Transparantie over aanvraagvoortgang verbeteren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1554480"/>
            <a:ext cx="2057400" cy="28346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16367" y="1783080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Outcome O-01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0" y="2423160"/>
            <a:ext cx="1783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Aanvrager kan actuele status en relevante vervolgstap begrijpen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38359" y="1554480"/>
            <a:ext cx="2057400" cy="28346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48087" y="1783080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Principle P-01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19" y="2423160"/>
            <a:ext cx="1783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Statusbetekenissen worden eenduidig beheerd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casus. Driver en relaties moeten met stakeholders en bronnen worden gevalideerd.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Motivation Register — Voorbeeld G-01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element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005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G-01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81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Type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71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06040" y="14630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Goal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28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38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Statement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828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1920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Transparantie over aanvraagvoortgang verbeteren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86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95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Rationale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286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2377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Ondersteunt het gewenste outcome dat de aanvrager status en vervolgstap begrijpt.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743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2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Relatie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743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2834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D-01 motiveert G-01; G-01 draagt bij aan O-01.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200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310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200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06040" y="3291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Fictief: business owner dienstverlening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57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67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657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3749039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Fictieve EAW-casus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114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224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Bewijsstatus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114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06040" y="4206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Aanname / voorbeeldinvulling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572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681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Review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572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663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2026-09-19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