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Information Model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Geen sectorreferentiemodel · EAW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1314B"/>
                </a:solidFill>
                <a:latin typeface="Aptos"/>
              </a:rPr>
              <a:t>Fictieve dienstverlener — informatieobject Aanvraag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0020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80136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Code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0" y="160020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40480" y="176479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BI.01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56032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76148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Naam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57600" y="256032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40480" y="272491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Aanvraag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52044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72160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Definitie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57600" y="352044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40480" y="368503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Fictief: een vastgelegde verzoeking van een aanvrager om een dienst of besluit te verkrijgen.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48056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68172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Relaties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57600" y="448056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40480" y="464515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Fictief: bevat Bewijsstuk; leidt tot Beoordelingsuitkomst.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6692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Fictieve voorbeeldinvulling. Valideer definities, eigenaarschap en relaties in de eigen organisatie.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Information Model — Registervoorbeeld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Eén representatief onderdeel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24128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2560320" y="914400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005840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BI.01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53312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63040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Naam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0" y="1353312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97480" y="1444752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92224"/>
            <a:ext cx="2103120" cy="59436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901952"/>
            <a:ext cx="187451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Definitie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60320" y="1792224"/>
            <a:ext cx="9144000" cy="59436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97480" y="1883664"/>
            <a:ext cx="8869680" cy="5212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een vastgelegde verzoeking van een aanvrager om een dienst of besluit te verkrijgen.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386584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496312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Relaties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60320" y="2386584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2478024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bevat Bewijsstuk; leidt tot Beoordelingsuitkomst.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825496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935224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60320" y="2825496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97480" y="2916936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Business Information Owner Aanvraag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264408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374136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Bron/status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60320" y="3264408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97480" y="3355848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Fictieve EAW-casus · voorbeeldinvulling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703320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813048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Businessregel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60320" y="3703320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3794759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Te valideren: minimale gegevensset voordat beoordeling kan starten.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142231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251959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Review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60320" y="4142231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697480" y="4233671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2026-09-19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