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Governance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1314B"/>
                </a:solidFill>
                <a:latin typeface="Aptos"/>
              </a:rPr>
              <a:t>Besluitrechten, governancefora, mandaten en escalatie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1&gt;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1554480"/>
            <a:ext cx="242316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2&gt;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359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554480"/>
            <a:ext cx="2423160" cy="22860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3&gt;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06839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3999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4&gt;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143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2062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Gebruik alleen elementen die voor de gekozen businessarchitectuurscope relevant zijn. Leg betekenis en traceerbaarheid vast in het register.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Governance Model —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Bewerkbare productview · v1.0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Besluitgebied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4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12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Forum/rol</a:t>
            </a:r>
          </a:p>
        </p:txBody>
      </p:sp>
      <p:sp>
        <p:nvSpPr>
          <p:cNvPr id="9" name="Rectangle 8"/>
          <p:cNvSpPr/>
          <p:nvPr/>
        </p:nvSpPr>
        <p:spPr>
          <a:xfrm>
            <a:off x="3223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41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Mandaat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2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0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Input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9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Besluit/output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09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27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38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56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Escalatie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367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85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Bron/status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94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223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52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80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509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38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367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5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794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223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52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80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09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938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367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794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223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652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80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09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38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367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65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794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23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652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080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509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938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367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5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794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223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652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080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509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938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367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65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794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223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652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6080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509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938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367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