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Governance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Geen sectorreferentiemodel · EAW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314B"/>
                </a:solidFill>
                <a:latin typeface="Aptos"/>
              </a:rPr>
              <a:t>Fictief besluit — definitie Aanvraagstatus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0136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Besluitgebied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60020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176479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Businessdefinitie Aanvraagstatus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032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76148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Forum/rol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256032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0480" y="272491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Business Information Governance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2044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2160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Mandaat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0" y="352044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40480" y="368503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Te valideren: vaststellen van businessdefinities binnen domein.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48056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68172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Input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57600" y="448056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40480" y="464515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Impactanalyse, informatie-eigenaar, proceseigenaar.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669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voorbeeldinvulling. Valideer definities, eigenaarschap en relaties in de eigen organisatie.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Governance Model — Registervoorbeeld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representatief onderdeel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Besluitgebied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0320" y="91440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00584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Businessdefinitie Aanvraagstatus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5331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6304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Forum/rol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35331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97480" y="144475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Business Information Governance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92224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01952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Mandaat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0320" y="1792224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97480" y="1883664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valideren: vaststellen van businessdefinities binnen domein.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31136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40864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Input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0" y="2231136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2322576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Impactanalyse, informatie-eigenaar, proceseigenaar.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70048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79776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Besluit/output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0" y="2670048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97480" y="2761488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Goedgekeurde definitie en ownership.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10896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1868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60320" y="310896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20040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domeinverantwoordelijke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4787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5760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Escalatie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60320" y="354787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363931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naar business governance board bij domeinoverstijgend conflict.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86783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96511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60320" y="3986783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97480" y="4078223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